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81" r:id="rId2"/>
    <p:sldId id="382" r:id="rId3"/>
    <p:sldId id="532" r:id="rId4"/>
    <p:sldId id="536" r:id="rId5"/>
    <p:sldId id="546" r:id="rId6"/>
    <p:sldId id="545" r:id="rId7"/>
    <p:sldId id="538" r:id="rId8"/>
    <p:sldId id="539" r:id="rId9"/>
    <p:sldId id="500" r:id="rId10"/>
    <p:sldId id="496" r:id="rId11"/>
    <p:sldId id="542" r:id="rId12"/>
    <p:sldId id="543" r:id="rId13"/>
    <p:sldId id="544" r:id="rId14"/>
    <p:sldId id="518" r:id="rId15"/>
    <p:sldId id="540" r:id="rId16"/>
    <p:sldId id="510" r:id="rId17"/>
    <p:sldId id="512" r:id="rId18"/>
    <p:sldId id="521" r:id="rId19"/>
    <p:sldId id="525" r:id="rId20"/>
    <p:sldId id="439" r:id="rId21"/>
    <p:sldId id="526" r:id="rId22"/>
    <p:sldId id="527" r:id="rId23"/>
    <p:sldId id="528" r:id="rId24"/>
    <p:sldId id="541" r:id="rId25"/>
    <p:sldId id="529" r:id="rId26"/>
    <p:sldId id="530" r:id="rId27"/>
    <p:sldId id="531" r:id="rId28"/>
    <p:sldId id="520" r:id="rId29"/>
    <p:sldId id="371" r:id="rId30"/>
    <p:sldId id="37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8000"/>
    <a:srgbClr val="0033CC"/>
    <a:srgbClr val="0000FF"/>
    <a:srgbClr val="000000"/>
    <a:srgbClr val="9971C5"/>
    <a:srgbClr val="A365D1"/>
    <a:srgbClr val="8D42C6"/>
    <a:srgbClr val="59595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77667" autoAdjust="0"/>
  </p:normalViewPr>
  <p:slideViewPr>
    <p:cSldViewPr>
      <p:cViewPr varScale="1">
        <p:scale>
          <a:sx n="66" d="100"/>
          <a:sy n="66" d="100"/>
        </p:scale>
        <p:origin x="1469" y="58"/>
      </p:cViewPr>
      <p:guideLst>
        <p:guide orient="horz" pos="2160"/>
        <p:guide pos="2880"/>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A1476-5CC1-4509-AFFB-8809C4F434C9}" type="doc">
      <dgm:prSet loTypeId="urn:microsoft.com/office/officeart/2005/8/layout/hProcess9" loCatId="process" qsTypeId="urn:microsoft.com/office/officeart/2005/8/quickstyle/simple1" qsCatId="simple" csTypeId="urn:microsoft.com/office/officeart/2005/8/colors/accent1_3" csCatId="accent1" phldr="1"/>
      <dgm:spPr/>
    </dgm:pt>
    <dgm:pt modelId="{E041182C-A567-4A6A-B942-36480513E105}">
      <dgm:prSet phldrT="[Text]"/>
      <dgm:spPr/>
      <dgm:t>
        <a:bodyPr/>
        <a:lstStyle/>
        <a:p>
          <a:r>
            <a:rPr lang="en-US" dirty="0" smtClean="0"/>
            <a:t>Resources</a:t>
          </a:r>
          <a:endParaRPr lang="en-US" dirty="0"/>
        </a:p>
      </dgm:t>
    </dgm:pt>
    <dgm:pt modelId="{8328E198-2DD9-4BA0-82AE-623365EC1F1D}" type="parTrans" cxnId="{58A1F4FF-69B0-4BF8-97D5-FDB324273479}">
      <dgm:prSet/>
      <dgm:spPr/>
      <dgm:t>
        <a:bodyPr/>
        <a:lstStyle/>
        <a:p>
          <a:endParaRPr lang="en-US"/>
        </a:p>
      </dgm:t>
    </dgm:pt>
    <dgm:pt modelId="{7F08177C-4BF0-4AD9-9189-017F62332930}" type="sibTrans" cxnId="{58A1F4FF-69B0-4BF8-97D5-FDB324273479}">
      <dgm:prSet/>
      <dgm:spPr/>
      <dgm:t>
        <a:bodyPr/>
        <a:lstStyle/>
        <a:p>
          <a:endParaRPr lang="en-US"/>
        </a:p>
      </dgm:t>
    </dgm:pt>
    <dgm:pt modelId="{5C9E7574-C2E7-42BA-817C-348CC28A432C}">
      <dgm:prSet phldrT="[Text]"/>
      <dgm:spPr/>
      <dgm:t>
        <a:bodyPr/>
        <a:lstStyle/>
        <a:p>
          <a:r>
            <a:rPr lang="en-US" dirty="0" smtClean="0"/>
            <a:t>Demo: Team Member Creation</a:t>
          </a:r>
          <a:endParaRPr lang="en-US" dirty="0"/>
        </a:p>
      </dgm:t>
    </dgm:pt>
    <dgm:pt modelId="{5572535D-71CB-4AB5-B361-C7AA4C927F1B}" type="parTrans" cxnId="{B91DB493-2456-44B0-B2D3-C969DDE46735}">
      <dgm:prSet/>
      <dgm:spPr/>
      <dgm:t>
        <a:bodyPr/>
        <a:lstStyle/>
        <a:p>
          <a:endParaRPr lang="en-US"/>
        </a:p>
      </dgm:t>
    </dgm:pt>
    <dgm:pt modelId="{4C984611-2B52-4CB6-AAA6-F4EFDE65FA1F}" type="sibTrans" cxnId="{B91DB493-2456-44B0-B2D3-C969DDE46735}">
      <dgm:prSet/>
      <dgm:spPr/>
      <dgm:t>
        <a:bodyPr/>
        <a:lstStyle/>
        <a:p>
          <a:endParaRPr lang="en-US"/>
        </a:p>
      </dgm:t>
    </dgm:pt>
    <dgm:pt modelId="{81CA8D44-370E-4C7B-AF16-684DC74B1DEC}">
      <dgm:prSet phldrT="[Text]"/>
      <dgm:spPr/>
      <dgm:t>
        <a:bodyPr/>
        <a:lstStyle/>
        <a:p>
          <a:r>
            <a:rPr lang="en-US" dirty="0" smtClean="0"/>
            <a:t>STARS Basics</a:t>
          </a:r>
          <a:endParaRPr lang="en-US" dirty="0"/>
        </a:p>
      </dgm:t>
    </dgm:pt>
    <dgm:pt modelId="{A3E77477-2AE7-468A-BC2B-88F6B58B5F36}" type="parTrans" cxnId="{33BB62CB-8996-4147-BD6B-17C8EBBF5489}">
      <dgm:prSet/>
      <dgm:spPr/>
    </dgm:pt>
    <dgm:pt modelId="{1256709E-4987-42F3-8E97-2C802AA1A304}" type="sibTrans" cxnId="{33BB62CB-8996-4147-BD6B-17C8EBBF5489}">
      <dgm:prSet/>
      <dgm:spPr/>
    </dgm:pt>
    <dgm:pt modelId="{0647DAF1-C10B-4CDE-9612-852892E08754}">
      <dgm:prSet phldrT="[Text]"/>
      <dgm:spPr/>
      <dgm:t>
        <a:bodyPr/>
        <a:lstStyle/>
        <a:p>
          <a:r>
            <a:rPr lang="en-US" dirty="0" smtClean="0"/>
            <a:t>Q&amp;A</a:t>
          </a:r>
          <a:endParaRPr lang="en-US" dirty="0"/>
        </a:p>
      </dgm:t>
    </dgm:pt>
    <dgm:pt modelId="{1067FF38-4C65-4CD5-A856-7C8A4E3A651D}" type="parTrans" cxnId="{47EBF249-B610-405B-88A9-A03BD4B71B83}">
      <dgm:prSet/>
      <dgm:spPr/>
    </dgm:pt>
    <dgm:pt modelId="{F039AA98-511A-4C9B-A02C-E9E7FA191798}" type="sibTrans" cxnId="{47EBF249-B610-405B-88A9-A03BD4B71B83}">
      <dgm:prSet/>
      <dgm:spPr/>
    </dgm:pt>
    <dgm:pt modelId="{1FF8B108-081A-4B46-978C-686D65C48A09}" type="pres">
      <dgm:prSet presAssocID="{4CCA1476-5CC1-4509-AFFB-8809C4F434C9}" presName="CompostProcess" presStyleCnt="0">
        <dgm:presLayoutVars>
          <dgm:dir/>
          <dgm:resizeHandles val="exact"/>
        </dgm:presLayoutVars>
      </dgm:prSet>
      <dgm:spPr/>
    </dgm:pt>
    <dgm:pt modelId="{E8CB82A2-F26F-4173-842F-8062BB6B382C}" type="pres">
      <dgm:prSet presAssocID="{4CCA1476-5CC1-4509-AFFB-8809C4F434C9}" presName="arrow" presStyleLbl="bgShp" presStyleIdx="0" presStyleCnt="1"/>
      <dgm:spPr/>
    </dgm:pt>
    <dgm:pt modelId="{46F9F19E-2C9C-4D4A-9DE3-4E18C457C585}" type="pres">
      <dgm:prSet presAssocID="{4CCA1476-5CC1-4509-AFFB-8809C4F434C9}" presName="linearProcess" presStyleCnt="0"/>
      <dgm:spPr/>
    </dgm:pt>
    <dgm:pt modelId="{70E9853A-BB5B-4F05-ABBA-E5966BC4ED93}" type="pres">
      <dgm:prSet presAssocID="{E041182C-A567-4A6A-B942-36480513E105}" presName="textNode" presStyleLbl="node1" presStyleIdx="0" presStyleCnt="4">
        <dgm:presLayoutVars>
          <dgm:bulletEnabled val="1"/>
        </dgm:presLayoutVars>
      </dgm:prSet>
      <dgm:spPr/>
      <dgm:t>
        <a:bodyPr/>
        <a:lstStyle/>
        <a:p>
          <a:endParaRPr lang="en-US"/>
        </a:p>
      </dgm:t>
    </dgm:pt>
    <dgm:pt modelId="{8D6F4890-8F9A-4532-9368-C523F55FCB04}" type="pres">
      <dgm:prSet presAssocID="{7F08177C-4BF0-4AD9-9189-017F62332930}" presName="sibTrans" presStyleCnt="0"/>
      <dgm:spPr/>
    </dgm:pt>
    <dgm:pt modelId="{A0387D5A-83E1-455E-841B-52F4878491B6}" type="pres">
      <dgm:prSet presAssocID="{81CA8D44-370E-4C7B-AF16-684DC74B1DEC}" presName="textNode" presStyleLbl="node1" presStyleIdx="1" presStyleCnt="4">
        <dgm:presLayoutVars>
          <dgm:bulletEnabled val="1"/>
        </dgm:presLayoutVars>
      </dgm:prSet>
      <dgm:spPr/>
      <dgm:t>
        <a:bodyPr/>
        <a:lstStyle/>
        <a:p>
          <a:endParaRPr lang="en-US"/>
        </a:p>
      </dgm:t>
    </dgm:pt>
    <dgm:pt modelId="{CF3FB811-84AD-4796-9122-9B1B820D198D}" type="pres">
      <dgm:prSet presAssocID="{1256709E-4987-42F3-8E97-2C802AA1A304}" presName="sibTrans" presStyleCnt="0"/>
      <dgm:spPr/>
    </dgm:pt>
    <dgm:pt modelId="{B576E351-6508-4B9C-B2BE-33FD58E1C92A}" type="pres">
      <dgm:prSet presAssocID="{5C9E7574-C2E7-42BA-817C-348CC28A432C}" presName="textNode" presStyleLbl="node1" presStyleIdx="2" presStyleCnt="4">
        <dgm:presLayoutVars>
          <dgm:bulletEnabled val="1"/>
        </dgm:presLayoutVars>
      </dgm:prSet>
      <dgm:spPr/>
      <dgm:t>
        <a:bodyPr/>
        <a:lstStyle/>
        <a:p>
          <a:endParaRPr lang="en-US"/>
        </a:p>
      </dgm:t>
    </dgm:pt>
    <dgm:pt modelId="{427D9D37-5E68-462A-BB5F-2378C03E8E8F}" type="pres">
      <dgm:prSet presAssocID="{4C984611-2B52-4CB6-AAA6-F4EFDE65FA1F}" presName="sibTrans" presStyleCnt="0"/>
      <dgm:spPr/>
    </dgm:pt>
    <dgm:pt modelId="{7D2E364D-B114-45AB-B996-6525A1931DB9}" type="pres">
      <dgm:prSet presAssocID="{0647DAF1-C10B-4CDE-9612-852892E08754}" presName="textNode" presStyleLbl="node1" presStyleIdx="3" presStyleCnt="4">
        <dgm:presLayoutVars>
          <dgm:bulletEnabled val="1"/>
        </dgm:presLayoutVars>
      </dgm:prSet>
      <dgm:spPr/>
      <dgm:t>
        <a:bodyPr/>
        <a:lstStyle/>
        <a:p>
          <a:endParaRPr lang="en-US"/>
        </a:p>
      </dgm:t>
    </dgm:pt>
  </dgm:ptLst>
  <dgm:cxnLst>
    <dgm:cxn modelId="{F884BD9E-A251-44DE-A36A-B50AEA3302B3}" type="presOf" srcId="{0647DAF1-C10B-4CDE-9612-852892E08754}" destId="{7D2E364D-B114-45AB-B996-6525A1931DB9}" srcOrd="0" destOrd="0" presId="urn:microsoft.com/office/officeart/2005/8/layout/hProcess9"/>
    <dgm:cxn modelId="{4740E680-770A-41CD-B7AD-F254890CD9E0}" type="presOf" srcId="{5C9E7574-C2E7-42BA-817C-348CC28A432C}" destId="{B576E351-6508-4B9C-B2BE-33FD58E1C92A}" srcOrd="0" destOrd="0" presId="urn:microsoft.com/office/officeart/2005/8/layout/hProcess9"/>
    <dgm:cxn modelId="{33BB62CB-8996-4147-BD6B-17C8EBBF5489}" srcId="{4CCA1476-5CC1-4509-AFFB-8809C4F434C9}" destId="{81CA8D44-370E-4C7B-AF16-684DC74B1DEC}" srcOrd="1" destOrd="0" parTransId="{A3E77477-2AE7-468A-BC2B-88F6B58B5F36}" sibTransId="{1256709E-4987-42F3-8E97-2C802AA1A304}"/>
    <dgm:cxn modelId="{47EBF249-B610-405B-88A9-A03BD4B71B83}" srcId="{4CCA1476-5CC1-4509-AFFB-8809C4F434C9}" destId="{0647DAF1-C10B-4CDE-9612-852892E08754}" srcOrd="3" destOrd="0" parTransId="{1067FF38-4C65-4CD5-A856-7C8A4E3A651D}" sibTransId="{F039AA98-511A-4C9B-A02C-E9E7FA191798}"/>
    <dgm:cxn modelId="{58A1F4FF-69B0-4BF8-97D5-FDB324273479}" srcId="{4CCA1476-5CC1-4509-AFFB-8809C4F434C9}" destId="{E041182C-A567-4A6A-B942-36480513E105}" srcOrd="0" destOrd="0" parTransId="{8328E198-2DD9-4BA0-82AE-623365EC1F1D}" sibTransId="{7F08177C-4BF0-4AD9-9189-017F62332930}"/>
    <dgm:cxn modelId="{716E0388-713A-41A2-9929-F33C38C26BD8}" type="presOf" srcId="{81CA8D44-370E-4C7B-AF16-684DC74B1DEC}" destId="{A0387D5A-83E1-455E-841B-52F4878491B6}" srcOrd="0" destOrd="0" presId="urn:microsoft.com/office/officeart/2005/8/layout/hProcess9"/>
    <dgm:cxn modelId="{B91DB493-2456-44B0-B2D3-C969DDE46735}" srcId="{4CCA1476-5CC1-4509-AFFB-8809C4F434C9}" destId="{5C9E7574-C2E7-42BA-817C-348CC28A432C}" srcOrd="2" destOrd="0" parTransId="{5572535D-71CB-4AB5-B361-C7AA4C927F1B}" sibTransId="{4C984611-2B52-4CB6-AAA6-F4EFDE65FA1F}"/>
    <dgm:cxn modelId="{0355E46F-0E6C-40BE-B1B8-58F3575AA8CC}" type="presOf" srcId="{E041182C-A567-4A6A-B942-36480513E105}" destId="{70E9853A-BB5B-4F05-ABBA-E5966BC4ED93}" srcOrd="0" destOrd="0" presId="urn:microsoft.com/office/officeart/2005/8/layout/hProcess9"/>
    <dgm:cxn modelId="{082C9244-8493-4413-A062-930D98FAD07D}" type="presOf" srcId="{4CCA1476-5CC1-4509-AFFB-8809C4F434C9}" destId="{1FF8B108-081A-4B46-978C-686D65C48A09}" srcOrd="0" destOrd="0" presId="urn:microsoft.com/office/officeart/2005/8/layout/hProcess9"/>
    <dgm:cxn modelId="{2C188D2C-48C5-4122-A670-C51AE94C7744}" type="presParOf" srcId="{1FF8B108-081A-4B46-978C-686D65C48A09}" destId="{E8CB82A2-F26F-4173-842F-8062BB6B382C}" srcOrd="0" destOrd="0" presId="urn:microsoft.com/office/officeart/2005/8/layout/hProcess9"/>
    <dgm:cxn modelId="{8210C404-27CF-436A-BD02-52CF78E65A8B}" type="presParOf" srcId="{1FF8B108-081A-4B46-978C-686D65C48A09}" destId="{46F9F19E-2C9C-4D4A-9DE3-4E18C457C585}" srcOrd="1" destOrd="0" presId="urn:microsoft.com/office/officeart/2005/8/layout/hProcess9"/>
    <dgm:cxn modelId="{FD2C47E9-34A1-4EA1-B490-EC8678F35542}" type="presParOf" srcId="{46F9F19E-2C9C-4D4A-9DE3-4E18C457C585}" destId="{70E9853A-BB5B-4F05-ABBA-E5966BC4ED93}" srcOrd="0" destOrd="0" presId="urn:microsoft.com/office/officeart/2005/8/layout/hProcess9"/>
    <dgm:cxn modelId="{1FE9810A-A151-4BE9-90FD-8CF03CFBC949}" type="presParOf" srcId="{46F9F19E-2C9C-4D4A-9DE3-4E18C457C585}" destId="{8D6F4890-8F9A-4532-9368-C523F55FCB04}" srcOrd="1" destOrd="0" presId="urn:microsoft.com/office/officeart/2005/8/layout/hProcess9"/>
    <dgm:cxn modelId="{BAC78E23-B129-4391-A7D8-5A1FD2724138}" type="presParOf" srcId="{46F9F19E-2C9C-4D4A-9DE3-4E18C457C585}" destId="{A0387D5A-83E1-455E-841B-52F4878491B6}" srcOrd="2" destOrd="0" presId="urn:microsoft.com/office/officeart/2005/8/layout/hProcess9"/>
    <dgm:cxn modelId="{9E0952C0-87DF-43C5-869B-C0A85FB31399}" type="presParOf" srcId="{46F9F19E-2C9C-4D4A-9DE3-4E18C457C585}" destId="{CF3FB811-84AD-4796-9122-9B1B820D198D}" srcOrd="3" destOrd="0" presId="urn:microsoft.com/office/officeart/2005/8/layout/hProcess9"/>
    <dgm:cxn modelId="{6B1965FD-5CDE-4FC9-B6DA-FDCC38895CC6}" type="presParOf" srcId="{46F9F19E-2C9C-4D4A-9DE3-4E18C457C585}" destId="{B576E351-6508-4B9C-B2BE-33FD58E1C92A}" srcOrd="4" destOrd="0" presId="urn:microsoft.com/office/officeart/2005/8/layout/hProcess9"/>
    <dgm:cxn modelId="{37E94697-13FD-4C53-A8F2-568FDEDC3664}" type="presParOf" srcId="{46F9F19E-2C9C-4D4A-9DE3-4E18C457C585}" destId="{427D9D37-5E68-462A-BB5F-2378C03E8E8F}" srcOrd="5" destOrd="0" presId="urn:microsoft.com/office/officeart/2005/8/layout/hProcess9"/>
    <dgm:cxn modelId="{64C0BFF6-AE21-469F-8566-89F8170D344C}" type="presParOf" srcId="{46F9F19E-2C9C-4D4A-9DE3-4E18C457C585}" destId="{7D2E364D-B114-45AB-B996-6525A1931DB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smtClean="0"/>
            <a:t>Webinars</a:t>
          </a:r>
          <a:endParaRPr lang="en-US" sz="200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smtClean="0"/>
            <a:t>Job Aids</a:t>
          </a:r>
          <a:endParaRPr lang="en-US" sz="20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A6FA3902-4E8A-411D-BDBC-7D210B50DB03}" type="presOf" srcId="{A873D424-A1A4-46A8-9AB6-26CEFF9EFAAA}" destId="{41B87863-A991-4D3C-974E-3081E7D60BAE}"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9CC4F8A3-17C3-4131-B29C-AF9240C381D4}"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016A7A5E-4C1B-4D02-90E0-F98F90679F03}" type="presOf" srcId="{7FE8E665-89AD-4AF6-8B42-6FA234FC84DC}" destId="{42648621-81E7-4066-A374-5D96666B3266}" srcOrd="0" destOrd="0" presId="urn:microsoft.com/office/officeart/2005/8/layout/rings+Icon"/>
    <dgm:cxn modelId="{E0E81F91-ECFC-4B62-B6D1-AD2E69511EB9}" type="presOf" srcId="{DF10402F-A7D6-4911-8071-389FF38CC80F}" destId="{9792CFC8-7AF1-42D1-99C0-BDE627267232}"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5FB90E73-625A-4995-B3B1-D5CC27646766}" type="presParOf" srcId="{9792CFC8-7AF1-42D1-99C0-BDE627267232}" destId="{42648621-81E7-4066-A374-5D96666B3266}" srcOrd="0" destOrd="0" presId="urn:microsoft.com/office/officeart/2005/8/layout/rings+Icon"/>
    <dgm:cxn modelId="{9F502920-1A33-437D-A754-703174C66EC6}" type="presParOf" srcId="{9792CFC8-7AF1-42D1-99C0-BDE627267232}" destId="{A18A5167-FE49-4AF3-8EE5-32CCFABD5220}" srcOrd="1" destOrd="0" presId="urn:microsoft.com/office/officeart/2005/8/layout/rings+Icon"/>
    <dgm:cxn modelId="{26205DD9-554F-4425-B376-4F0A7450FDC8}"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DBD17AD-422D-442E-A0B5-2A518883B59E}">
      <dgm:prSet phldrT="[Text]" custT="1"/>
      <dgm:spPr/>
      <dgm:t>
        <a:bodyPr/>
        <a:lstStyle/>
        <a:p>
          <a:r>
            <a:rPr lang="en-US" sz="2800" b="1" dirty="0" smtClean="0"/>
            <a:t>Beneficiary Contact Form </a:t>
          </a:r>
          <a:br>
            <a:rPr lang="en-US" sz="2800" b="1" dirty="0" smtClean="0"/>
          </a:br>
          <a:r>
            <a:rPr lang="en-US" sz="2800" b="1" dirty="0" smtClean="0"/>
            <a:t>(monthly through October)</a:t>
          </a:r>
          <a:endParaRPr lang="en-US" sz="2800" b="1" dirty="0"/>
        </a:p>
      </dgm:t>
    </dgm:pt>
    <dgm:pt modelId="{E9F31B92-9047-4B38-AD8C-CE30F8E94762}" type="parTrans" cxnId="{0983DB53-9D4E-4A69-A17B-0DA5AC3B7E37}">
      <dgm:prSet/>
      <dgm:spPr/>
      <dgm:t>
        <a:bodyPr/>
        <a:lstStyle/>
        <a:p>
          <a:endParaRPr lang="en-US"/>
        </a:p>
      </dgm:t>
    </dgm:pt>
    <dgm:pt modelId="{9A1B0DBD-2DDB-46BB-B7BD-7AFDFE101969}" type="sibTrans" cxnId="{0983DB53-9D4E-4A69-A17B-0DA5AC3B7E37}">
      <dgm:prSet/>
      <dgm:spPr/>
      <dgm:t>
        <a:bodyPr/>
        <a:lstStyle/>
        <a:p>
          <a:endParaRPr lang="en-US"/>
        </a:p>
      </dgm:t>
    </dgm:pt>
    <dgm:pt modelId="{A8F41AEA-78B9-4E14-8941-3CA72E46017E}">
      <dgm:prSet phldrT="[Text]" custT="1"/>
      <dgm:spPr/>
      <dgm:t>
        <a:bodyPr/>
        <a:lstStyle/>
        <a:p>
          <a:r>
            <a:rPr lang="en-US" sz="2800" b="1" dirty="0" smtClean="0"/>
            <a:t>Group and Media Outreach Forms </a:t>
          </a:r>
          <a:br>
            <a:rPr lang="en-US" sz="2800" b="1" dirty="0" smtClean="0"/>
          </a:br>
          <a:r>
            <a:rPr lang="en-US" sz="2800" b="1" dirty="0" smtClean="0"/>
            <a:t>(monthly through October)</a:t>
          </a:r>
          <a:endParaRPr lang="en-US" sz="2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0F3BCF19-4516-4821-B192-1032B2B67A3E}">
      <dgm:prSet phldrT="[Text]"/>
      <dgm:spPr/>
      <dgm:t>
        <a:bodyPr/>
        <a:lstStyle/>
        <a:p>
          <a:r>
            <a:rPr lang="en-US" b="1" dirty="0" smtClean="0"/>
            <a:t>About this series</a:t>
          </a:r>
          <a:endParaRPr lang="en-US" b="1" dirty="0"/>
        </a:p>
      </dgm:t>
    </dgm:pt>
    <dgm:pt modelId="{7212DA35-EAB6-4A0F-822D-990136AC905E}" type="parTrans" cxnId="{2B27C762-863B-4087-8098-CBA09859D8A5}">
      <dgm:prSet/>
      <dgm:spPr/>
      <dgm:t>
        <a:bodyPr/>
        <a:lstStyle/>
        <a:p>
          <a:endParaRPr lang="en-US"/>
        </a:p>
      </dgm:t>
    </dgm:pt>
    <dgm:pt modelId="{B54FC5F0-169A-42C4-B545-696B53C99C7E}" type="sibTrans" cxnId="{2B27C762-863B-4087-8098-CBA09859D8A5}">
      <dgm:prSet/>
      <dgm:spPr/>
      <dgm:t>
        <a:bodyPr/>
        <a:lstStyle/>
        <a:p>
          <a:endParaRPr lang="en-US"/>
        </a:p>
      </dgm:t>
    </dgm:pt>
    <dgm:pt modelId="{EBF92F7A-A3BA-4A49-8018-7D56C8F9C21C}">
      <dgm:prSet phldrT="[Text]"/>
      <dgm:spPr/>
      <dgm:t>
        <a:bodyPr/>
        <a:lstStyle/>
        <a:p>
          <a:r>
            <a:rPr lang="en-US" dirty="0" smtClean="0"/>
            <a:t>Announced to date: All through August</a:t>
          </a:r>
          <a:endParaRPr lang="en-US" dirty="0"/>
        </a:p>
      </dgm:t>
    </dgm:pt>
    <dgm:pt modelId="{28254F31-3CAA-484C-9C90-0DE38301AB9C}" type="parTrans" cxnId="{555E7CAF-66E7-42B6-9868-0F6E8EFCF44A}">
      <dgm:prSet/>
      <dgm:spPr/>
      <dgm:t>
        <a:bodyPr/>
        <a:lstStyle/>
        <a:p>
          <a:endParaRPr lang="en-US"/>
        </a:p>
      </dgm:t>
    </dgm:pt>
    <dgm:pt modelId="{1B92F512-F686-49AC-936E-5418158944C6}" type="sibTrans" cxnId="{555E7CAF-66E7-42B6-9868-0F6E8EFCF44A}">
      <dgm:prSet/>
      <dgm:spPr/>
      <dgm:t>
        <a:bodyPr/>
        <a:lstStyle/>
        <a:p>
          <a:endParaRPr lang="en-US"/>
        </a:p>
      </dgm:t>
    </dgm:pt>
    <dgm:pt modelId="{B1F20114-8D9D-4C22-B950-1495C697C34E}">
      <dgm:prSet/>
      <dgm:spPr/>
      <dgm:t>
        <a:bodyPr/>
        <a:lstStyle/>
        <a:p>
          <a:r>
            <a:rPr lang="en-US" b="1" dirty="0" smtClean="0"/>
            <a:t>Intended for all users invited by their SHIP leader</a:t>
          </a:r>
          <a:endParaRPr lang="en-US" b="1" dirty="0"/>
        </a:p>
      </dgm:t>
    </dgm:pt>
    <dgm:pt modelId="{4841FE39-2FA6-4806-A98D-08A3A6123564}" type="parTrans" cxnId="{0996A5F1-60AA-48D5-AE54-16D37989C5EA}">
      <dgm:prSet/>
      <dgm:spPr/>
      <dgm:t>
        <a:bodyPr/>
        <a:lstStyle/>
        <a:p>
          <a:endParaRPr lang="en-US"/>
        </a:p>
      </dgm:t>
    </dgm:pt>
    <dgm:pt modelId="{FE29AD74-0862-42DB-AB7B-3EF2AB865064}" type="sibTrans" cxnId="{0996A5F1-60AA-48D5-AE54-16D37989C5EA}">
      <dgm:prSet/>
      <dgm:spPr/>
      <dgm:t>
        <a:bodyPr/>
        <a:lstStyle/>
        <a:p>
          <a:endParaRPr lang="en-US"/>
        </a:p>
      </dgm:t>
    </dgm:pt>
    <dgm:pt modelId="{0AA8FE4A-06B8-4E0D-9DDF-9350654D36AB}">
      <dgm:prSet/>
      <dgm:spPr/>
      <dgm:t>
        <a:bodyPr/>
        <a:lstStyle/>
        <a:p>
          <a:r>
            <a:rPr lang="en-US" i="1" dirty="0" smtClean="0">
              <a:effectLst/>
              <a:latin typeface="+mn-lt"/>
              <a:ea typeface="+mn-ea"/>
              <a:cs typeface="+mn-cs"/>
            </a:rPr>
            <a:t>Suggested </a:t>
          </a:r>
          <a:r>
            <a:rPr lang="en-US" dirty="0" smtClean="0">
              <a:effectLst/>
              <a:latin typeface="+mn-lt"/>
              <a:ea typeface="+mn-ea"/>
              <a:cs typeface="+mn-cs"/>
            </a:rPr>
            <a:t>audience: Current STARS users and SHIP representatives nearing their STARS start date</a:t>
          </a:r>
          <a:r>
            <a:rPr lang="en-US" dirty="0" smtClean="0"/>
            <a:t>  </a:t>
          </a:r>
          <a:endParaRPr lang="en-US" dirty="0"/>
        </a:p>
      </dgm:t>
    </dgm:pt>
    <dgm:pt modelId="{B9C4F7BA-61C1-4861-9C7B-A061A5706216}" type="parTrans" cxnId="{F5B87338-B065-44F3-9228-CB354F115EAA}">
      <dgm:prSet/>
      <dgm:spPr/>
      <dgm:t>
        <a:bodyPr/>
        <a:lstStyle/>
        <a:p>
          <a:endParaRPr lang="en-US"/>
        </a:p>
      </dgm:t>
    </dgm:pt>
    <dgm:pt modelId="{3E59D2B2-83D4-42ED-8E26-AD0C57E3D9CE}" type="sibTrans" cxnId="{F5B87338-B065-44F3-9228-CB354F115EAA}">
      <dgm:prSet/>
      <dgm:spPr/>
      <dgm:t>
        <a:bodyPr/>
        <a:lstStyle/>
        <a:p>
          <a:endParaRPr lang="en-US"/>
        </a:p>
      </dgm:t>
    </dgm:pt>
    <dgm:pt modelId="{C01AF53C-B2E5-44C4-8232-51AD5DF69110}">
      <dgm:prSet phldrT="[Text]" custT="1"/>
      <dgm:spPr/>
      <dgm:t>
        <a:bodyPr/>
        <a:lstStyle/>
        <a:p>
          <a:r>
            <a:rPr lang="en-US" sz="2800" b="1" dirty="0" smtClean="0"/>
            <a:t>Entering Team Members (this is the last one)</a:t>
          </a:r>
          <a:endParaRPr lang="en-US" sz="2800" b="1" dirty="0"/>
        </a:p>
      </dgm:t>
    </dgm:pt>
    <dgm:pt modelId="{62F1EEAF-8687-4599-A637-8284E3CCB6D2}" type="parTrans" cxnId="{AB488825-7EE1-4863-90DD-D64E30805AC7}">
      <dgm:prSet/>
      <dgm:spPr/>
    </dgm:pt>
    <dgm:pt modelId="{B6D607FE-FC0E-44BB-A791-5B7FEEDBE804}" type="sibTrans" cxnId="{AB488825-7EE1-4863-90DD-D64E30805AC7}">
      <dgm:prSet/>
      <dgm:spPr/>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224E6D7D-6601-46CB-9FE8-BFF3BD833660}" type="pres">
      <dgm:prSet presAssocID="{C01AF53C-B2E5-44C4-8232-51AD5DF69110}" presName="parentLin" presStyleCnt="0"/>
      <dgm:spPr/>
    </dgm:pt>
    <dgm:pt modelId="{ED147AD0-DB0B-4D57-B35D-ABDB5C44D15F}" type="pres">
      <dgm:prSet presAssocID="{C01AF53C-B2E5-44C4-8232-51AD5DF69110}" presName="parentLeftMargin" presStyleLbl="node1" presStyleIdx="0" presStyleCnt="4"/>
      <dgm:spPr/>
      <dgm:t>
        <a:bodyPr/>
        <a:lstStyle/>
        <a:p>
          <a:endParaRPr lang="en-US"/>
        </a:p>
      </dgm:t>
    </dgm:pt>
    <dgm:pt modelId="{EF0C3FB9-B07A-4346-8A1D-7E52A3244DBA}" type="pres">
      <dgm:prSet presAssocID="{C01AF53C-B2E5-44C4-8232-51AD5DF69110}" presName="parentText" presStyleLbl="node1" presStyleIdx="0" presStyleCnt="4">
        <dgm:presLayoutVars>
          <dgm:chMax val="0"/>
          <dgm:bulletEnabled val="1"/>
        </dgm:presLayoutVars>
      </dgm:prSet>
      <dgm:spPr/>
      <dgm:t>
        <a:bodyPr/>
        <a:lstStyle/>
        <a:p>
          <a:endParaRPr lang="en-US"/>
        </a:p>
      </dgm:t>
    </dgm:pt>
    <dgm:pt modelId="{6938ECBA-7F32-4448-8E67-AEC941E6C0E4}" type="pres">
      <dgm:prSet presAssocID="{C01AF53C-B2E5-44C4-8232-51AD5DF69110}" presName="negativeSpace" presStyleCnt="0"/>
      <dgm:spPr/>
    </dgm:pt>
    <dgm:pt modelId="{584F126D-F267-47C6-B29B-742DCEEA1460}" type="pres">
      <dgm:prSet presAssocID="{C01AF53C-B2E5-44C4-8232-51AD5DF69110}" presName="childText" presStyleLbl="conFgAcc1" presStyleIdx="0" presStyleCnt="4">
        <dgm:presLayoutVars>
          <dgm:bulletEnabled val="1"/>
        </dgm:presLayoutVars>
      </dgm:prSet>
      <dgm:spPr/>
    </dgm:pt>
    <dgm:pt modelId="{0AC16B16-75C4-417D-9BAE-E9B967AE0187}" type="pres">
      <dgm:prSet presAssocID="{B6D607FE-FC0E-44BB-A791-5B7FEEDBE804}" presName="spaceBetweenRectangles" presStyleCnt="0"/>
      <dgm:spPr/>
    </dgm:pt>
    <dgm:pt modelId="{6976A22C-2162-4B6F-A535-C5ECA1550B6C}" type="pres">
      <dgm:prSet presAssocID="{FDBD17AD-422D-442E-A0B5-2A518883B59E}" presName="parentLin" presStyleCnt="0"/>
      <dgm:spPr/>
      <dgm:t>
        <a:bodyPr/>
        <a:lstStyle/>
        <a:p>
          <a:endParaRPr lang="en-US"/>
        </a:p>
      </dgm:t>
    </dgm:pt>
    <dgm:pt modelId="{2E0BD504-F67B-44AB-83E8-DC2620857099}" type="pres">
      <dgm:prSet presAssocID="{FDBD17AD-422D-442E-A0B5-2A518883B59E}" presName="parentLeftMargin" presStyleLbl="node1" presStyleIdx="0" presStyleCnt="4"/>
      <dgm:spPr/>
      <dgm:t>
        <a:bodyPr/>
        <a:lstStyle/>
        <a:p>
          <a:endParaRPr lang="en-US"/>
        </a:p>
      </dgm:t>
    </dgm:pt>
    <dgm:pt modelId="{481D7978-1987-4856-B738-5A9AED3D3A10}" type="pres">
      <dgm:prSet presAssocID="{FDBD17AD-422D-442E-A0B5-2A518883B59E}" presName="parentText" presStyleLbl="node1" presStyleIdx="1" presStyleCnt="4" custLinFactNeighborY="121">
        <dgm:presLayoutVars>
          <dgm:chMax val="0"/>
          <dgm:bulletEnabled val="1"/>
        </dgm:presLayoutVars>
      </dgm:prSet>
      <dgm:spPr/>
      <dgm:t>
        <a:bodyPr/>
        <a:lstStyle/>
        <a:p>
          <a:endParaRPr lang="en-US"/>
        </a:p>
      </dgm:t>
    </dgm:pt>
    <dgm:pt modelId="{84873B2E-8925-416E-B44C-1626AFF3DEC3}" type="pres">
      <dgm:prSet presAssocID="{FDBD17AD-422D-442E-A0B5-2A518883B59E}" presName="negativeSpace" presStyleCnt="0"/>
      <dgm:spPr/>
      <dgm:t>
        <a:bodyPr/>
        <a:lstStyle/>
        <a:p>
          <a:endParaRPr lang="en-US"/>
        </a:p>
      </dgm:t>
    </dgm:pt>
    <dgm:pt modelId="{D3441829-B585-46FB-86F3-40BA2E2596AB}" type="pres">
      <dgm:prSet presAssocID="{FDBD17AD-422D-442E-A0B5-2A518883B59E}" presName="childText" presStyleLbl="conFgAcc1" presStyleIdx="1" presStyleCnt="4">
        <dgm:presLayoutVars>
          <dgm:bulletEnabled val="1"/>
        </dgm:presLayoutVars>
      </dgm:prSet>
      <dgm:spPr/>
      <dgm:t>
        <a:bodyPr/>
        <a:lstStyle/>
        <a:p>
          <a:endParaRPr lang="en-US"/>
        </a:p>
      </dgm:t>
    </dgm:pt>
    <dgm:pt modelId="{F2E6EBB8-CEE5-48AA-953A-6D491D0D0DE4}" type="pres">
      <dgm:prSet presAssocID="{9A1B0DBD-2DDB-46BB-B7BD-7AFDFE101969}" presName="spaceBetweenRectangles" presStyleCnt="0"/>
      <dgm:spPr/>
      <dgm:t>
        <a:bodyPr/>
        <a:lstStyle/>
        <a:p>
          <a:endParaRPr lang="en-US"/>
        </a:p>
      </dgm:t>
    </dgm:pt>
    <dgm:pt modelId="{F241DE2A-C5EB-4FAD-8B54-164E4DA5B1F6}" type="pres">
      <dgm:prSet presAssocID="{A8F41AEA-78B9-4E14-8941-3CA72E46017E}" presName="parentLin" presStyleCnt="0"/>
      <dgm:spPr/>
      <dgm:t>
        <a:bodyPr/>
        <a:lstStyle/>
        <a:p>
          <a:endParaRPr lang="en-US"/>
        </a:p>
      </dgm:t>
    </dgm:pt>
    <dgm:pt modelId="{BCD2F4EB-303A-4A73-85ED-0CD032CE3AA5}" type="pres">
      <dgm:prSet presAssocID="{A8F41AEA-78B9-4E14-8941-3CA72E46017E}" presName="parentLeftMargin" presStyleLbl="node1" presStyleIdx="1" presStyleCnt="4"/>
      <dgm:spPr/>
      <dgm:t>
        <a:bodyPr/>
        <a:lstStyle/>
        <a:p>
          <a:endParaRPr lang="en-US"/>
        </a:p>
      </dgm:t>
    </dgm:pt>
    <dgm:pt modelId="{E2E46FAD-06B9-43D9-9BEF-2717886805A8}" type="pres">
      <dgm:prSet presAssocID="{A8F41AEA-78B9-4E14-8941-3CA72E46017E}" presName="parentText" presStyleLbl="node1" presStyleIdx="2" presStyleCnt="4">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t>
        <a:bodyPr/>
        <a:lstStyle/>
        <a:p>
          <a:endParaRPr lang="en-US"/>
        </a:p>
      </dgm:t>
    </dgm:pt>
    <dgm:pt modelId="{A4E1C481-DAB9-4580-945F-A196486E75CA}" type="pres">
      <dgm:prSet presAssocID="{A8F41AEA-78B9-4E14-8941-3CA72E46017E}" presName="childText" presStyleLbl="conFgAcc1" presStyleIdx="2" presStyleCnt="4">
        <dgm:presLayoutVars>
          <dgm:bulletEnabled val="1"/>
        </dgm:presLayoutVars>
      </dgm:prSet>
      <dgm:spPr/>
      <dgm:t>
        <a:bodyPr/>
        <a:lstStyle/>
        <a:p>
          <a:endParaRPr lang="en-US"/>
        </a:p>
      </dgm:t>
    </dgm:pt>
    <dgm:pt modelId="{1F04C2BA-89EB-4215-9E2A-AFB6028FB440}" type="pres">
      <dgm:prSet presAssocID="{8DE8B81C-A3C6-4BFE-A5D9-18857DF3EE6E}" presName="spaceBetweenRectangles" presStyleCnt="0"/>
      <dgm:spPr/>
    </dgm:pt>
    <dgm:pt modelId="{3A8A4788-44A4-465C-AFAF-13D4A35711CB}" type="pres">
      <dgm:prSet presAssocID="{0F3BCF19-4516-4821-B192-1032B2B67A3E}" presName="parentLin" presStyleCnt="0"/>
      <dgm:spPr/>
    </dgm:pt>
    <dgm:pt modelId="{3AD9CFE8-59F0-4C2B-AA97-538DF88AA3C2}" type="pres">
      <dgm:prSet presAssocID="{0F3BCF19-4516-4821-B192-1032B2B67A3E}" presName="parentLeftMargin" presStyleLbl="node1" presStyleIdx="2" presStyleCnt="4"/>
      <dgm:spPr/>
      <dgm:t>
        <a:bodyPr/>
        <a:lstStyle/>
        <a:p>
          <a:endParaRPr lang="en-US"/>
        </a:p>
      </dgm:t>
    </dgm:pt>
    <dgm:pt modelId="{D1C7FF6D-0167-4EDC-8A4C-F22D3E218C53}" type="pres">
      <dgm:prSet presAssocID="{0F3BCF19-4516-4821-B192-1032B2B67A3E}" presName="parentText" presStyleLbl="node1" presStyleIdx="3" presStyleCnt="4">
        <dgm:presLayoutVars>
          <dgm:chMax val="0"/>
          <dgm:bulletEnabled val="1"/>
        </dgm:presLayoutVars>
      </dgm:prSet>
      <dgm:spPr/>
      <dgm:t>
        <a:bodyPr/>
        <a:lstStyle/>
        <a:p>
          <a:endParaRPr lang="en-US"/>
        </a:p>
      </dgm:t>
    </dgm:pt>
    <dgm:pt modelId="{4968BD26-0840-4932-B779-604D354A8121}" type="pres">
      <dgm:prSet presAssocID="{0F3BCF19-4516-4821-B192-1032B2B67A3E}" presName="negativeSpace" presStyleCnt="0"/>
      <dgm:spPr/>
    </dgm:pt>
    <dgm:pt modelId="{37057751-799F-4F7C-886E-66969B14E6C4}" type="pres">
      <dgm:prSet presAssocID="{0F3BCF19-4516-4821-B192-1032B2B67A3E}" presName="childText" presStyleLbl="conFgAcc1" presStyleIdx="3" presStyleCnt="4">
        <dgm:presLayoutVars>
          <dgm:bulletEnabled val="1"/>
        </dgm:presLayoutVars>
      </dgm:prSet>
      <dgm:spPr/>
      <dgm:t>
        <a:bodyPr/>
        <a:lstStyle/>
        <a:p>
          <a:endParaRPr lang="en-US"/>
        </a:p>
      </dgm:t>
    </dgm:pt>
  </dgm:ptLst>
  <dgm:cxnLst>
    <dgm:cxn modelId="{6BD0C06C-8087-45B3-B9FB-13EAD11572E8}" type="presOf" srcId="{0F3BCF19-4516-4821-B192-1032B2B67A3E}" destId="{3AD9CFE8-59F0-4C2B-AA97-538DF88AA3C2}" srcOrd="0" destOrd="0" presId="urn:microsoft.com/office/officeart/2005/8/layout/list1"/>
    <dgm:cxn modelId="{0996A5F1-60AA-48D5-AE54-16D37989C5EA}" srcId="{0F3BCF19-4516-4821-B192-1032B2B67A3E}" destId="{B1F20114-8D9D-4C22-B950-1495C697C34E}" srcOrd="1" destOrd="0" parTransId="{4841FE39-2FA6-4806-A98D-08A3A6123564}" sibTransId="{FE29AD74-0862-42DB-AB7B-3EF2AB865064}"/>
    <dgm:cxn modelId="{7E222637-E0AA-4985-90B9-A9BE8CF47CFF}" type="presOf" srcId="{C01AF53C-B2E5-44C4-8232-51AD5DF69110}" destId="{EF0C3FB9-B07A-4346-8A1D-7E52A3244DBA}" srcOrd="1" destOrd="0" presId="urn:microsoft.com/office/officeart/2005/8/layout/list1"/>
    <dgm:cxn modelId="{37223723-EE5E-42A6-AB5E-F94C0EABAD5C}" type="presOf" srcId="{FDBD17AD-422D-442E-A0B5-2A518883B59E}" destId="{2E0BD504-F67B-44AB-83E8-DC2620857099}" srcOrd="0" destOrd="0" presId="urn:microsoft.com/office/officeart/2005/8/layout/list1"/>
    <dgm:cxn modelId="{D01F08E4-6AFE-40DD-BA19-EA3FA9DEB2C1}" type="presOf" srcId="{EBF92F7A-A3BA-4A49-8018-7D56C8F9C21C}" destId="{37057751-799F-4F7C-886E-66969B14E6C4}" srcOrd="0" destOrd="0" presId="urn:microsoft.com/office/officeart/2005/8/layout/list1"/>
    <dgm:cxn modelId="{F5B87338-B065-44F3-9228-CB354F115EAA}" srcId="{0F3BCF19-4516-4821-B192-1032B2B67A3E}" destId="{0AA8FE4A-06B8-4E0D-9DDF-9350654D36AB}" srcOrd="2" destOrd="0" parTransId="{B9C4F7BA-61C1-4861-9C7B-A061A5706216}" sibTransId="{3E59D2B2-83D4-42ED-8E26-AD0C57E3D9CE}"/>
    <dgm:cxn modelId="{81CF97C5-96B5-4423-B5DD-5D8D08FB20E0}" type="presOf" srcId="{A8F41AEA-78B9-4E14-8941-3CA72E46017E}" destId="{E2E46FAD-06B9-43D9-9BEF-2717886805A8}" srcOrd="1" destOrd="0" presId="urn:microsoft.com/office/officeart/2005/8/layout/list1"/>
    <dgm:cxn modelId="{01E82C97-2B55-4D03-96B3-18D8F519AAA7}" type="presOf" srcId="{0AA8FE4A-06B8-4E0D-9DDF-9350654D36AB}" destId="{37057751-799F-4F7C-886E-66969B14E6C4}" srcOrd="0" destOrd="2" presId="urn:microsoft.com/office/officeart/2005/8/layout/list1"/>
    <dgm:cxn modelId="{F85257BE-52EE-4596-A4DC-0EAB99061ABA}" type="presOf" srcId="{B1F20114-8D9D-4C22-B950-1495C697C34E}" destId="{37057751-799F-4F7C-886E-66969B14E6C4}" srcOrd="0" destOrd="1" presId="urn:microsoft.com/office/officeart/2005/8/layout/list1"/>
    <dgm:cxn modelId="{C5488BA9-9D68-43B9-8D69-014F74D4E84A}" type="presOf" srcId="{FDBD17AD-422D-442E-A0B5-2A518883B59E}" destId="{481D7978-1987-4856-B738-5A9AED3D3A10}" srcOrd="1" destOrd="0" presId="urn:microsoft.com/office/officeart/2005/8/layout/list1"/>
    <dgm:cxn modelId="{3BCAE361-B441-4EC2-941C-32AF469A30A7}" type="presOf" srcId="{3B14AD4F-99DF-42A1-B872-7638CC3AA674}" destId="{9D939D9E-8AB9-4656-8B15-E7B864FD6918}" srcOrd="0" destOrd="0" presId="urn:microsoft.com/office/officeart/2005/8/layout/list1"/>
    <dgm:cxn modelId="{AB488825-7EE1-4863-90DD-D64E30805AC7}" srcId="{3B14AD4F-99DF-42A1-B872-7638CC3AA674}" destId="{C01AF53C-B2E5-44C4-8232-51AD5DF69110}" srcOrd="0" destOrd="0" parTransId="{62F1EEAF-8687-4599-A637-8284E3CCB6D2}" sibTransId="{B6D607FE-FC0E-44BB-A791-5B7FEEDBE804}"/>
    <dgm:cxn modelId="{2B27C762-863B-4087-8098-CBA09859D8A5}" srcId="{3B14AD4F-99DF-42A1-B872-7638CC3AA674}" destId="{0F3BCF19-4516-4821-B192-1032B2B67A3E}" srcOrd="3" destOrd="0" parTransId="{7212DA35-EAB6-4A0F-822D-990136AC905E}" sibTransId="{B54FC5F0-169A-42C4-B545-696B53C99C7E}"/>
    <dgm:cxn modelId="{0983DB53-9D4E-4A69-A17B-0DA5AC3B7E37}" srcId="{3B14AD4F-99DF-42A1-B872-7638CC3AA674}" destId="{FDBD17AD-422D-442E-A0B5-2A518883B59E}" srcOrd="1" destOrd="0" parTransId="{E9F31B92-9047-4B38-AD8C-CE30F8E94762}" sibTransId="{9A1B0DBD-2DDB-46BB-B7BD-7AFDFE101969}"/>
    <dgm:cxn modelId="{79EB4556-23F6-4A30-A89B-8D898BC9F522}" srcId="{3B14AD4F-99DF-42A1-B872-7638CC3AA674}" destId="{A8F41AEA-78B9-4E14-8941-3CA72E46017E}" srcOrd="2" destOrd="0" parTransId="{BBE8A999-00B2-43C1-B6BC-AE1366EC9BF5}" sibTransId="{8DE8B81C-A3C6-4BFE-A5D9-18857DF3EE6E}"/>
    <dgm:cxn modelId="{D3C0A756-A75A-441E-B6CC-02545F450333}" type="presOf" srcId="{A8F41AEA-78B9-4E14-8941-3CA72E46017E}" destId="{BCD2F4EB-303A-4A73-85ED-0CD032CE3AA5}" srcOrd="0" destOrd="0" presId="urn:microsoft.com/office/officeart/2005/8/layout/list1"/>
    <dgm:cxn modelId="{18BC9F49-B741-44D0-BD30-15FA3BEA6530}" type="presOf" srcId="{0F3BCF19-4516-4821-B192-1032B2B67A3E}" destId="{D1C7FF6D-0167-4EDC-8A4C-F22D3E218C53}" srcOrd="1" destOrd="0" presId="urn:microsoft.com/office/officeart/2005/8/layout/list1"/>
    <dgm:cxn modelId="{5A96A35E-8420-4629-8CB9-FFF1E319E2C1}" type="presOf" srcId="{C01AF53C-B2E5-44C4-8232-51AD5DF69110}" destId="{ED147AD0-DB0B-4D57-B35D-ABDB5C44D15F}" srcOrd="0" destOrd="0" presId="urn:microsoft.com/office/officeart/2005/8/layout/list1"/>
    <dgm:cxn modelId="{555E7CAF-66E7-42B6-9868-0F6E8EFCF44A}" srcId="{0F3BCF19-4516-4821-B192-1032B2B67A3E}" destId="{EBF92F7A-A3BA-4A49-8018-7D56C8F9C21C}" srcOrd="0" destOrd="0" parTransId="{28254F31-3CAA-484C-9C90-0DE38301AB9C}" sibTransId="{1B92F512-F686-49AC-936E-5418158944C6}"/>
    <dgm:cxn modelId="{ED3BF513-3554-4F41-9C98-7822D5262118}" type="presParOf" srcId="{9D939D9E-8AB9-4656-8B15-E7B864FD6918}" destId="{224E6D7D-6601-46CB-9FE8-BFF3BD833660}" srcOrd="0" destOrd="0" presId="urn:microsoft.com/office/officeart/2005/8/layout/list1"/>
    <dgm:cxn modelId="{5C854680-28DD-4054-AAC4-2DF1893B72A2}" type="presParOf" srcId="{224E6D7D-6601-46CB-9FE8-BFF3BD833660}" destId="{ED147AD0-DB0B-4D57-B35D-ABDB5C44D15F}" srcOrd="0" destOrd="0" presId="urn:microsoft.com/office/officeart/2005/8/layout/list1"/>
    <dgm:cxn modelId="{90D13188-9B8F-490A-8583-B088235D4834}" type="presParOf" srcId="{224E6D7D-6601-46CB-9FE8-BFF3BD833660}" destId="{EF0C3FB9-B07A-4346-8A1D-7E52A3244DBA}" srcOrd="1" destOrd="0" presId="urn:microsoft.com/office/officeart/2005/8/layout/list1"/>
    <dgm:cxn modelId="{2CF33062-E317-4E95-B998-1F1607A21702}" type="presParOf" srcId="{9D939D9E-8AB9-4656-8B15-E7B864FD6918}" destId="{6938ECBA-7F32-4448-8E67-AEC941E6C0E4}" srcOrd="1" destOrd="0" presId="urn:microsoft.com/office/officeart/2005/8/layout/list1"/>
    <dgm:cxn modelId="{C6CF256A-246C-46B5-8025-A831B2A02274}" type="presParOf" srcId="{9D939D9E-8AB9-4656-8B15-E7B864FD6918}" destId="{584F126D-F267-47C6-B29B-742DCEEA1460}" srcOrd="2" destOrd="0" presId="urn:microsoft.com/office/officeart/2005/8/layout/list1"/>
    <dgm:cxn modelId="{971FCDD4-80F7-4CC1-88FC-DA6390BC0F43}" type="presParOf" srcId="{9D939D9E-8AB9-4656-8B15-E7B864FD6918}" destId="{0AC16B16-75C4-417D-9BAE-E9B967AE0187}" srcOrd="3" destOrd="0" presId="urn:microsoft.com/office/officeart/2005/8/layout/list1"/>
    <dgm:cxn modelId="{F1E0B833-4FBD-4256-A6AA-782B6BDF6B07}" type="presParOf" srcId="{9D939D9E-8AB9-4656-8B15-E7B864FD6918}" destId="{6976A22C-2162-4B6F-A535-C5ECA1550B6C}" srcOrd="4" destOrd="0" presId="urn:microsoft.com/office/officeart/2005/8/layout/list1"/>
    <dgm:cxn modelId="{D4AD5E31-E988-4412-B82B-0E30BEDBEC0B}" type="presParOf" srcId="{6976A22C-2162-4B6F-A535-C5ECA1550B6C}" destId="{2E0BD504-F67B-44AB-83E8-DC2620857099}" srcOrd="0" destOrd="0" presId="urn:microsoft.com/office/officeart/2005/8/layout/list1"/>
    <dgm:cxn modelId="{78107735-7DEB-4A85-A25C-7C15AE2DB1DE}" type="presParOf" srcId="{6976A22C-2162-4B6F-A535-C5ECA1550B6C}" destId="{481D7978-1987-4856-B738-5A9AED3D3A10}" srcOrd="1" destOrd="0" presId="urn:microsoft.com/office/officeart/2005/8/layout/list1"/>
    <dgm:cxn modelId="{BECE78BE-0359-4EE2-97C5-40597628BC28}" type="presParOf" srcId="{9D939D9E-8AB9-4656-8B15-E7B864FD6918}" destId="{84873B2E-8925-416E-B44C-1626AFF3DEC3}" srcOrd="5" destOrd="0" presId="urn:microsoft.com/office/officeart/2005/8/layout/list1"/>
    <dgm:cxn modelId="{43FB372F-3919-4113-9711-444377DC6C52}" type="presParOf" srcId="{9D939D9E-8AB9-4656-8B15-E7B864FD6918}" destId="{D3441829-B585-46FB-86F3-40BA2E2596AB}" srcOrd="6" destOrd="0" presId="urn:microsoft.com/office/officeart/2005/8/layout/list1"/>
    <dgm:cxn modelId="{8F709602-A77D-4756-B4A5-F811E75CD765}" type="presParOf" srcId="{9D939D9E-8AB9-4656-8B15-E7B864FD6918}" destId="{F2E6EBB8-CEE5-48AA-953A-6D491D0D0DE4}" srcOrd="7" destOrd="0" presId="urn:microsoft.com/office/officeart/2005/8/layout/list1"/>
    <dgm:cxn modelId="{8612B5C8-B7B4-498D-AF2C-461BF097B0AC}" type="presParOf" srcId="{9D939D9E-8AB9-4656-8B15-E7B864FD6918}" destId="{F241DE2A-C5EB-4FAD-8B54-164E4DA5B1F6}" srcOrd="8" destOrd="0" presId="urn:microsoft.com/office/officeart/2005/8/layout/list1"/>
    <dgm:cxn modelId="{7822AD05-F44E-4214-B84D-8E9C75C25807}" type="presParOf" srcId="{F241DE2A-C5EB-4FAD-8B54-164E4DA5B1F6}" destId="{BCD2F4EB-303A-4A73-85ED-0CD032CE3AA5}" srcOrd="0" destOrd="0" presId="urn:microsoft.com/office/officeart/2005/8/layout/list1"/>
    <dgm:cxn modelId="{BBA91939-F476-4409-BDC2-D0125628AF54}" type="presParOf" srcId="{F241DE2A-C5EB-4FAD-8B54-164E4DA5B1F6}" destId="{E2E46FAD-06B9-43D9-9BEF-2717886805A8}" srcOrd="1" destOrd="0" presId="urn:microsoft.com/office/officeart/2005/8/layout/list1"/>
    <dgm:cxn modelId="{A3971D2D-9177-4A08-97F7-030A53419AC5}" type="presParOf" srcId="{9D939D9E-8AB9-4656-8B15-E7B864FD6918}" destId="{00FFE451-D695-46AC-9FCF-2B4D2AD7C37B}" srcOrd="9" destOrd="0" presId="urn:microsoft.com/office/officeart/2005/8/layout/list1"/>
    <dgm:cxn modelId="{CAC00589-43DA-4C35-8115-1301457BFA29}" type="presParOf" srcId="{9D939D9E-8AB9-4656-8B15-E7B864FD6918}" destId="{A4E1C481-DAB9-4580-945F-A196486E75CA}" srcOrd="10" destOrd="0" presId="urn:microsoft.com/office/officeart/2005/8/layout/list1"/>
    <dgm:cxn modelId="{223D54DF-7C8B-4FEC-B878-7ED7DF34339E}" type="presParOf" srcId="{9D939D9E-8AB9-4656-8B15-E7B864FD6918}" destId="{1F04C2BA-89EB-4215-9E2A-AFB6028FB440}" srcOrd="11" destOrd="0" presId="urn:microsoft.com/office/officeart/2005/8/layout/list1"/>
    <dgm:cxn modelId="{DE43D896-6C05-4AF5-A74F-2F9D5B05CAAC}" type="presParOf" srcId="{9D939D9E-8AB9-4656-8B15-E7B864FD6918}" destId="{3A8A4788-44A4-465C-AFAF-13D4A35711CB}" srcOrd="12" destOrd="0" presId="urn:microsoft.com/office/officeart/2005/8/layout/list1"/>
    <dgm:cxn modelId="{3B20C601-FAEA-426F-AEFA-29AF84657FA9}" type="presParOf" srcId="{3A8A4788-44A4-465C-AFAF-13D4A35711CB}" destId="{3AD9CFE8-59F0-4C2B-AA97-538DF88AA3C2}" srcOrd="0" destOrd="0" presId="urn:microsoft.com/office/officeart/2005/8/layout/list1"/>
    <dgm:cxn modelId="{DF15C113-5878-41B9-A4E5-06EB902E6FB5}" type="presParOf" srcId="{3A8A4788-44A4-465C-AFAF-13D4A35711CB}" destId="{D1C7FF6D-0167-4EDC-8A4C-F22D3E218C53}" srcOrd="1" destOrd="0" presId="urn:microsoft.com/office/officeart/2005/8/layout/list1"/>
    <dgm:cxn modelId="{8E8DA07E-17E5-4370-8770-F744605F42B0}" type="presParOf" srcId="{9D939D9E-8AB9-4656-8B15-E7B864FD6918}" destId="{4968BD26-0840-4932-B779-604D354A8121}" srcOrd="13" destOrd="0" presId="urn:microsoft.com/office/officeart/2005/8/layout/list1"/>
    <dgm:cxn modelId="{31B10A4B-EB65-494C-987F-8E1C8D0F2F27}" type="presParOf" srcId="{9D939D9E-8AB9-4656-8B15-E7B864FD6918}" destId="{37057751-799F-4F7C-886E-66969B14E6C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2178B-A0A5-4E0D-9A8C-9624D3A882C5}"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287E892-C12F-4F7A-92D6-91E9D2AD9988}">
      <dgm:prSet phldrT="[Text]" custT="1"/>
      <dgm:spPr/>
      <dgm:t>
        <a:bodyPr/>
        <a:lstStyle/>
        <a:p>
          <a:r>
            <a:rPr lang="en-US" sz="1400" b="1" dirty="0" smtClean="0"/>
            <a:t>Collaborative Effort</a:t>
          </a:r>
          <a:endParaRPr lang="en-US" sz="1400" b="1" dirty="0"/>
        </a:p>
      </dgm:t>
    </dgm:pt>
    <dgm:pt modelId="{1451E554-92D8-40F6-A289-D1AC12E338A9}" type="parTrans" cxnId="{A083370C-5899-4886-9C61-5E4BBD5F75BB}">
      <dgm:prSet/>
      <dgm:spPr/>
      <dgm:t>
        <a:bodyPr/>
        <a:lstStyle/>
        <a:p>
          <a:endParaRPr lang="en-US"/>
        </a:p>
      </dgm:t>
    </dgm:pt>
    <dgm:pt modelId="{DD5B5D02-B867-4123-8AE4-F9E14BACC0E7}" type="sibTrans" cxnId="{A083370C-5899-4886-9C61-5E4BBD5F75BB}">
      <dgm:prSet/>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a:solidFill>
            <a:srgbClr val="B88265"/>
          </a:solidFill>
        </a:ln>
      </dgm:spPr>
      <dgm:t>
        <a:bodyPr/>
        <a:lstStyle/>
        <a:p>
          <a:endParaRPr lang="en-US"/>
        </a:p>
      </dgm:t>
    </dgm:pt>
    <dgm:pt modelId="{DE3B37F5-2E20-47C0-B5CF-C81C87EC549B}">
      <dgm:prSet phldrT="[Text]" custT="1"/>
      <dgm:spPr/>
      <dgm:t>
        <a:bodyPr/>
        <a:lstStyle/>
        <a:p>
          <a:r>
            <a:rPr lang="en-US" sz="1400" b="1" dirty="0" smtClean="0"/>
            <a:t>End Users Satisfied</a:t>
          </a:r>
          <a:endParaRPr lang="en-US" sz="1400" b="1" dirty="0"/>
        </a:p>
      </dgm:t>
    </dgm:pt>
    <dgm:pt modelId="{8C8B7E5B-9647-4A0F-8C64-75EDDED04F78}" type="parTrans" cxnId="{B02A6F66-FFF0-4CD4-AB82-83700991D41B}">
      <dgm:prSet/>
      <dgm:spPr/>
      <dgm:t>
        <a:bodyPr/>
        <a:lstStyle/>
        <a:p>
          <a:endParaRPr lang="en-US"/>
        </a:p>
      </dgm:t>
    </dgm:pt>
    <dgm:pt modelId="{EA2C577E-C24B-4412-BCE0-879F03C21260}" type="sibTrans" cxnId="{B02A6F66-FFF0-4CD4-AB82-83700991D41B}">
      <dgm:prSet/>
      <dgm:spPr>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dgm:spPr>
      <dgm:t>
        <a:bodyPr/>
        <a:lstStyle/>
        <a:p>
          <a:endParaRPr lang="en-US"/>
        </a:p>
      </dgm:t>
    </dgm:pt>
    <dgm:pt modelId="{2908C0A4-EE0D-41E5-8E2F-E9668CDFB372}" type="pres">
      <dgm:prSet presAssocID="{B152178B-A0A5-4E0D-9A8C-9624D3A882C5}" presName="Name0" presStyleCnt="0">
        <dgm:presLayoutVars>
          <dgm:chMax val="7"/>
          <dgm:chPref val="7"/>
          <dgm:dir/>
        </dgm:presLayoutVars>
      </dgm:prSet>
      <dgm:spPr/>
      <dgm:t>
        <a:bodyPr/>
        <a:lstStyle/>
        <a:p>
          <a:endParaRPr lang="en-US"/>
        </a:p>
      </dgm:t>
    </dgm:pt>
    <dgm:pt modelId="{FB7A1982-03AE-4884-86BE-678670B425D9}" type="pres">
      <dgm:prSet presAssocID="{B152178B-A0A5-4E0D-9A8C-9624D3A882C5}" presName="dot1" presStyleLbl="alignNode1" presStyleIdx="0" presStyleCnt="10"/>
      <dgm:spPr/>
    </dgm:pt>
    <dgm:pt modelId="{75A33FA4-6997-444C-8495-FB7ECCD021C6}" type="pres">
      <dgm:prSet presAssocID="{B152178B-A0A5-4E0D-9A8C-9624D3A882C5}" presName="dot2" presStyleLbl="alignNode1" presStyleIdx="1" presStyleCnt="10"/>
      <dgm:spPr/>
    </dgm:pt>
    <dgm:pt modelId="{166B191B-5D36-459C-B2B5-BB741D76616A}" type="pres">
      <dgm:prSet presAssocID="{B152178B-A0A5-4E0D-9A8C-9624D3A882C5}" presName="dot3" presStyleLbl="alignNode1" presStyleIdx="2" presStyleCnt="10"/>
      <dgm:spPr/>
    </dgm:pt>
    <dgm:pt modelId="{32089BDD-5F3D-46EE-A821-48AC18F370E8}" type="pres">
      <dgm:prSet presAssocID="{B152178B-A0A5-4E0D-9A8C-9624D3A882C5}" presName="dotArrow1" presStyleLbl="alignNode1" presStyleIdx="3" presStyleCnt="10"/>
      <dgm:spPr/>
    </dgm:pt>
    <dgm:pt modelId="{E98404FF-104D-417F-9CDE-2C5197E1D3E4}" type="pres">
      <dgm:prSet presAssocID="{B152178B-A0A5-4E0D-9A8C-9624D3A882C5}" presName="dotArrow2" presStyleLbl="alignNode1" presStyleIdx="4" presStyleCnt="10"/>
      <dgm:spPr/>
    </dgm:pt>
    <dgm:pt modelId="{8A7E9882-B051-4C1C-995F-33152A09CB9F}" type="pres">
      <dgm:prSet presAssocID="{B152178B-A0A5-4E0D-9A8C-9624D3A882C5}" presName="dotArrow3" presStyleLbl="alignNode1" presStyleIdx="5" presStyleCnt="10"/>
      <dgm:spPr/>
    </dgm:pt>
    <dgm:pt modelId="{52439953-47C8-4FFE-9C65-F4A220FB51E9}" type="pres">
      <dgm:prSet presAssocID="{B152178B-A0A5-4E0D-9A8C-9624D3A882C5}" presName="dotArrow4" presStyleLbl="alignNode1" presStyleIdx="6" presStyleCnt="10"/>
      <dgm:spPr/>
    </dgm:pt>
    <dgm:pt modelId="{2B90DDDA-19ED-4F63-9A83-17DBCB24EEE2}" type="pres">
      <dgm:prSet presAssocID="{B152178B-A0A5-4E0D-9A8C-9624D3A882C5}" presName="dotArrow5" presStyleLbl="alignNode1" presStyleIdx="7" presStyleCnt="10"/>
      <dgm:spPr/>
    </dgm:pt>
    <dgm:pt modelId="{79AE3404-E165-40D9-A778-D10E94863E1D}" type="pres">
      <dgm:prSet presAssocID="{B152178B-A0A5-4E0D-9A8C-9624D3A882C5}" presName="dotArrow6" presStyleLbl="alignNode1" presStyleIdx="8" presStyleCnt="10"/>
      <dgm:spPr/>
    </dgm:pt>
    <dgm:pt modelId="{33BAE6F7-719F-44D2-A964-53471B6DEAC1}" type="pres">
      <dgm:prSet presAssocID="{B152178B-A0A5-4E0D-9A8C-9624D3A882C5}" presName="dotArrow7" presStyleLbl="alignNode1" presStyleIdx="9" presStyleCnt="10"/>
      <dgm:spPr/>
    </dgm:pt>
    <dgm:pt modelId="{BF915F5B-A7CD-4121-938E-A8B2A3214B50}" type="pres">
      <dgm:prSet presAssocID="{6287E892-C12F-4F7A-92D6-91E9D2AD9988}" presName="parTx1" presStyleLbl="node1" presStyleIdx="0" presStyleCnt="2" custLinFactNeighborX="8469" custLinFactNeighborY="-4857"/>
      <dgm:spPr/>
      <dgm:t>
        <a:bodyPr/>
        <a:lstStyle/>
        <a:p>
          <a:endParaRPr lang="en-US"/>
        </a:p>
      </dgm:t>
    </dgm:pt>
    <dgm:pt modelId="{F85DD481-1CAC-4BBC-8590-1E948DC9B744}" type="pres">
      <dgm:prSet presAssocID="{DD5B5D02-B867-4123-8AE4-F9E14BACC0E7}" presName="picture1" presStyleCnt="0"/>
      <dgm:spPr/>
    </dgm:pt>
    <dgm:pt modelId="{A8D1B922-DDD7-4AD5-B610-5DC40B6B6195}" type="pres">
      <dgm:prSet presAssocID="{DD5B5D02-B867-4123-8AE4-F9E14BACC0E7}" presName="imageRepeatNode" presStyleLbl="fgImgPlace1" presStyleIdx="0" presStyleCnt="2" custLinFactNeighborY="-4637"/>
      <dgm:spPr/>
      <dgm:t>
        <a:bodyPr/>
        <a:lstStyle/>
        <a:p>
          <a:endParaRPr lang="en-US"/>
        </a:p>
      </dgm:t>
    </dgm:pt>
    <dgm:pt modelId="{513D0E06-A447-4FD5-AB87-3C41B5B528D7}" type="pres">
      <dgm:prSet presAssocID="{DE3B37F5-2E20-47C0-B5CF-C81C87EC549B}" presName="parTx2" presStyleLbl="node1" presStyleIdx="1" presStyleCnt="2"/>
      <dgm:spPr/>
      <dgm:t>
        <a:bodyPr/>
        <a:lstStyle/>
        <a:p>
          <a:endParaRPr lang="en-US"/>
        </a:p>
      </dgm:t>
    </dgm:pt>
    <dgm:pt modelId="{37A56DE8-265C-4EE0-AEC2-BD8B890C121F}" type="pres">
      <dgm:prSet presAssocID="{EA2C577E-C24B-4412-BCE0-879F03C21260}" presName="picture2" presStyleCnt="0"/>
      <dgm:spPr/>
    </dgm:pt>
    <dgm:pt modelId="{0C91F664-D77F-4883-A873-E49C44DD4690}" type="pres">
      <dgm:prSet presAssocID="{EA2C577E-C24B-4412-BCE0-879F03C21260}" presName="imageRepeatNode" presStyleLbl="fgImgPlace1" presStyleIdx="1" presStyleCnt="2"/>
      <dgm:spPr/>
      <dgm:t>
        <a:bodyPr/>
        <a:lstStyle/>
        <a:p>
          <a:endParaRPr lang="en-US"/>
        </a:p>
      </dgm:t>
    </dgm:pt>
  </dgm:ptLst>
  <dgm:cxnLst>
    <dgm:cxn modelId="{A083370C-5899-4886-9C61-5E4BBD5F75BB}" srcId="{B152178B-A0A5-4E0D-9A8C-9624D3A882C5}" destId="{6287E892-C12F-4F7A-92D6-91E9D2AD9988}" srcOrd="0" destOrd="0" parTransId="{1451E554-92D8-40F6-A289-D1AC12E338A9}" sibTransId="{DD5B5D02-B867-4123-8AE4-F9E14BACC0E7}"/>
    <dgm:cxn modelId="{C7EED66E-4711-406C-AE14-4F9FDA36B383}" type="presOf" srcId="{B152178B-A0A5-4E0D-9A8C-9624D3A882C5}" destId="{2908C0A4-EE0D-41E5-8E2F-E9668CDFB372}" srcOrd="0" destOrd="0" presId="urn:microsoft.com/office/officeart/2008/layout/AscendingPictureAccentProcess"/>
    <dgm:cxn modelId="{3E39732B-A59B-49B2-BC8B-6D14D0A63911}" type="presOf" srcId="{6287E892-C12F-4F7A-92D6-91E9D2AD9988}" destId="{BF915F5B-A7CD-4121-938E-A8B2A3214B50}" srcOrd="0" destOrd="0" presId="urn:microsoft.com/office/officeart/2008/layout/AscendingPictureAccentProcess"/>
    <dgm:cxn modelId="{03B39D7D-4649-4E2F-9A65-0A2F33AF4323}" type="presOf" srcId="{EA2C577E-C24B-4412-BCE0-879F03C21260}" destId="{0C91F664-D77F-4883-A873-E49C44DD4690}" srcOrd="0" destOrd="0" presId="urn:microsoft.com/office/officeart/2008/layout/AscendingPictureAccentProcess"/>
    <dgm:cxn modelId="{636CD557-DA44-457F-9A9E-79DAB322DA86}" type="presOf" srcId="{DE3B37F5-2E20-47C0-B5CF-C81C87EC549B}" destId="{513D0E06-A447-4FD5-AB87-3C41B5B528D7}" srcOrd="0" destOrd="0" presId="urn:microsoft.com/office/officeart/2008/layout/AscendingPictureAccentProcess"/>
    <dgm:cxn modelId="{F700D211-0CF4-41BD-AD62-C4EEC3A6081A}" type="presOf" srcId="{DD5B5D02-B867-4123-8AE4-F9E14BACC0E7}" destId="{A8D1B922-DDD7-4AD5-B610-5DC40B6B6195}" srcOrd="0" destOrd="0" presId="urn:microsoft.com/office/officeart/2008/layout/AscendingPictureAccentProcess"/>
    <dgm:cxn modelId="{B02A6F66-FFF0-4CD4-AB82-83700991D41B}" srcId="{B152178B-A0A5-4E0D-9A8C-9624D3A882C5}" destId="{DE3B37F5-2E20-47C0-B5CF-C81C87EC549B}" srcOrd="1" destOrd="0" parTransId="{8C8B7E5B-9647-4A0F-8C64-75EDDED04F78}" sibTransId="{EA2C577E-C24B-4412-BCE0-879F03C21260}"/>
    <dgm:cxn modelId="{4DD2B59D-E1D9-4BB5-8190-3BDCEFEDBF53}" type="presParOf" srcId="{2908C0A4-EE0D-41E5-8E2F-E9668CDFB372}" destId="{FB7A1982-03AE-4884-86BE-678670B425D9}" srcOrd="0" destOrd="0" presId="urn:microsoft.com/office/officeart/2008/layout/AscendingPictureAccentProcess"/>
    <dgm:cxn modelId="{AA9A462F-E9FD-4DFF-B594-E05191895F61}" type="presParOf" srcId="{2908C0A4-EE0D-41E5-8E2F-E9668CDFB372}" destId="{75A33FA4-6997-444C-8495-FB7ECCD021C6}" srcOrd="1" destOrd="0" presId="urn:microsoft.com/office/officeart/2008/layout/AscendingPictureAccentProcess"/>
    <dgm:cxn modelId="{9176B8E3-A0AE-40D7-898C-077E083ABF4C}" type="presParOf" srcId="{2908C0A4-EE0D-41E5-8E2F-E9668CDFB372}" destId="{166B191B-5D36-459C-B2B5-BB741D76616A}" srcOrd="2" destOrd="0" presId="urn:microsoft.com/office/officeart/2008/layout/AscendingPictureAccentProcess"/>
    <dgm:cxn modelId="{704BEE13-C8F5-4E2D-8C21-76CAB147400C}" type="presParOf" srcId="{2908C0A4-EE0D-41E5-8E2F-E9668CDFB372}" destId="{32089BDD-5F3D-46EE-A821-48AC18F370E8}" srcOrd="3" destOrd="0" presId="urn:microsoft.com/office/officeart/2008/layout/AscendingPictureAccentProcess"/>
    <dgm:cxn modelId="{09F4617B-AF3F-4137-B284-F302045BB261}" type="presParOf" srcId="{2908C0A4-EE0D-41E5-8E2F-E9668CDFB372}" destId="{E98404FF-104D-417F-9CDE-2C5197E1D3E4}" srcOrd="4" destOrd="0" presId="urn:microsoft.com/office/officeart/2008/layout/AscendingPictureAccentProcess"/>
    <dgm:cxn modelId="{A699F77E-3B70-4EDA-AD92-39FAB28CFE0E}" type="presParOf" srcId="{2908C0A4-EE0D-41E5-8E2F-E9668CDFB372}" destId="{8A7E9882-B051-4C1C-995F-33152A09CB9F}" srcOrd="5" destOrd="0" presId="urn:microsoft.com/office/officeart/2008/layout/AscendingPictureAccentProcess"/>
    <dgm:cxn modelId="{51E9329B-E108-495B-81FE-E960E78ACDC7}" type="presParOf" srcId="{2908C0A4-EE0D-41E5-8E2F-E9668CDFB372}" destId="{52439953-47C8-4FFE-9C65-F4A220FB51E9}" srcOrd="6" destOrd="0" presId="urn:microsoft.com/office/officeart/2008/layout/AscendingPictureAccentProcess"/>
    <dgm:cxn modelId="{686ADF11-F7DE-438A-98C1-996AAC8E8311}" type="presParOf" srcId="{2908C0A4-EE0D-41E5-8E2F-E9668CDFB372}" destId="{2B90DDDA-19ED-4F63-9A83-17DBCB24EEE2}" srcOrd="7" destOrd="0" presId="urn:microsoft.com/office/officeart/2008/layout/AscendingPictureAccentProcess"/>
    <dgm:cxn modelId="{2BFF1187-AB2F-4A5D-8111-E1FD11BE7F3E}" type="presParOf" srcId="{2908C0A4-EE0D-41E5-8E2F-E9668CDFB372}" destId="{79AE3404-E165-40D9-A778-D10E94863E1D}" srcOrd="8" destOrd="0" presId="urn:microsoft.com/office/officeart/2008/layout/AscendingPictureAccentProcess"/>
    <dgm:cxn modelId="{B8EACE76-3684-4123-85B5-9B338C8608EA}" type="presParOf" srcId="{2908C0A4-EE0D-41E5-8E2F-E9668CDFB372}" destId="{33BAE6F7-719F-44D2-A964-53471B6DEAC1}" srcOrd="9" destOrd="0" presId="urn:microsoft.com/office/officeart/2008/layout/AscendingPictureAccentProcess"/>
    <dgm:cxn modelId="{7AB02403-C182-40DD-A8B2-8D0BCF04BB56}" type="presParOf" srcId="{2908C0A4-EE0D-41E5-8E2F-E9668CDFB372}" destId="{BF915F5B-A7CD-4121-938E-A8B2A3214B50}" srcOrd="10" destOrd="0" presId="urn:microsoft.com/office/officeart/2008/layout/AscendingPictureAccentProcess"/>
    <dgm:cxn modelId="{D2EDFB95-6477-40FD-A158-46258B6B9323}" type="presParOf" srcId="{2908C0A4-EE0D-41E5-8E2F-E9668CDFB372}" destId="{F85DD481-1CAC-4BBC-8590-1E948DC9B744}" srcOrd="11" destOrd="0" presId="urn:microsoft.com/office/officeart/2008/layout/AscendingPictureAccentProcess"/>
    <dgm:cxn modelId="{D98B51D7-47B7-4ACD-AC47-257A2D3E7442}" type="presParOf" srcId="{F85DD481-1CAC-4BBC-8590-1E948DC9B744}" destId="{A8D1B922-DDD7-4AD5-B610-5DC40B6B6195}" srcOrd="0" destOrd="0" presId="urn:microsoft.com/office/officeart/2008/layout/AscendingPictureAccentProcess"/>
    <dgm:cxn modelId="{73F72E64-4210-4518-8DC3-230AC9645CA4}" type="presParOf" srcId="{2908C0A4-EE0D-41E5-8E2F-E9668CDFB372}" destId="{513D0E06-A447-4FD5-AB87-3C41B5B528D7}" srcOrd="12" destOrd="0" presId="urn:microsoft.com/office/officeart/2008/layout/AscendingPictureAccentProcess"/>
    <dgm:cxn modelId="{0D48FF61-49C7-4AD9-B9BD-17E8D6764AF6}" type="presParOf" srcId="{2908C0A4-EE0D-41E5-8E2F-E9668CDFB372}" destId="{37A56DE8-265C-4EE0-AEC2-BD8B890C121F}" srcOrd="13" destOrd="0" presId="urn:microsoft.com/office/officeart/2008/layout/AscendingPictureAccentProcess"/>
    <dgm:cxn modelId="{BE08479D-4F2F-4A70-AD40-3C702BB257DD}" type="presParOf" srcId="{37A56DE8-265C-4EE0-AEC2-BD8B890C121F}" destId="{0C91F664-D77F-4883-A873-E49C44DD469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FE362-083C-4411-8F37-339B6125D77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0990ADD0-93D2-4AD5-BDB3-4061121BA3C0}">
      <dgm:prSet/>
      <dgm:spPr/>
      <dgm:t>
        <a:bodyPr/>
        <a:lstStyle/>
        <a:p>
          <a:pPr rtl="0"/>
          <a:r>
            <a:rPr lang="en-US" dirty="0" smtClean="0"/>
            <a:t>1. Team Member Profile</a:t>
          </a:r>
          <a:endParaRPr lang="en-US" dirty="0"/>
        </a:p>
      </dgm:t>
    </dgm:pt>
    <dgm:pt modelId="{84B49058-1823-4BF3-B401-3F8EE6456B45}" type="parTrans" cxnId="{1F0A157C-956E-4642-8F4E-ADE26B7BCD20}">
      <dgm:prSet/>
      <dgm:spPr/>
      <dgm:t>
        <a:bodyPr/>
        <a:lstStyle/>
        <a:p>
          <a:endParaRPr lang="en-US"/>
        </a:p>
      </dgm:t>
    </dgm:pt>
    <dgm:pt modelId="{F48598A6-EFED-4D93-B11D-7FA4356F6E5B}" type="sibTrans" cxnId="{1F0A157C-956E-4642-8F4E-ADE26B7BCD20}">
      <dgm:prSet/>
      <dgm:spPr/>
      <dgm:t>
        <a:bodyPr/>
        <a:lstStyle/>
        <a:p>
          <a:endParaRPr lang="en-US" dirty="0"/>
        </a:p>
      </dgm:t>
    </dgm:pt>
    <dgm:pt modelId="{D728DFEF-0DAA-4974-95B3-8538594A4376}">
      <dgm:prSet/>
      <dgm:spPr/>
      <dgm:t>
        <a:bodyPr/>
        <a:lstStyle/>
        <a:p>
          <a:pPr rtl="0"/>
          <a:r>
            <a:rPr lang="en-US" dirty="0" smtClean="0"/>
            <a:t>2. Credentials (= Username + Password)</a:t>
          </a:r>
          <a:endParaRPr lang="en-US" dirty="0"/>
        </a:p>
      </dgm:t>
    </dgm:pt>
    <dgm:pt modelId="{6FC72998-43E6-43E0-A6BF-B5DE9265EC9A}" type="parTrans" cxnId="{0758C0EC-5CC3-474A-8702-C73B835412C7}">
      <dgm:prSet/>
      <dgm:spPr/>
      <dgm:t>
        <a:bodyPr/>
        <a:lstStyle/>
        <a:p>
          <a:endParaRPr lang="en-US"/>
        </a:p>
      </dgm:t>
    </dgm:pt>
    <dgm:pt modelId="{D6B5A29C-D9DD-4FEE-A820-474837102350}" type="sibTrans" cxnId="{0758C0EC-5CC3-474A-8702-C73B835412C7}">
      <dgm:prSet/>
      <dgm:spPr/>
      <dgm:t>
        <a:bodyPr/>
        <a:lstStyle/>
        <a:p>
          <a:endParaRPr lang="en-US" dirty="0"/>
        </a:p>
      </dgm:t>
    </dgm:pt>
    <dgm:pt modelId="{B221BD13-B495-4884-8497-BC938B31A124}">
      <dgm:prSet/>
      <dgm:spPr/>
      <dgm:t>
        <a:bodyPr/>
        <a:lstStyle/>
        <a:p>
          <a:pPr rtl="0"/>
          <a:r>
            <a:rPr lang="en-US" dirty="0" smtClean="0"/>
            <a:t>3. The STARS landing page link</a:t>
          </a:r>
          <a:endParaRPr lang="en-US" dirty="0"/>
        </a:p>
      </dgm:t>
    </dgm:pt>
    <dgm:pt modelId="{4B743584-2B76-490E-9AC8-DD7F293C8CD1}" type="parTrans" cxnId="{FC99AC0F-0983-4E34-8242-BB72DCEE85ED}">
      <dgm:prSet/>
      <dgm:spPr/>
      <dgm:t>
        <a:bodyPr/>
        <a:lstStyle/>
        <a:p>
          <a:endParaRPr lang="en-US"/>
        </a:p>
      </dgm:t>
    </dgm:pt>
    <dgm:pt modelId="{55211A99-C63A-4AE1-83BD-C3CA256EC121}" type="sibTrans" cxnId="{FC99AC0F-0983-4E34-8242-BB72DCEE85ED}">
      <dgm:prSet/>
      <dgm:spPr/>
      <dgm:t>
        <a:bodyPr/>
        <a:lstStyle/>
        <a:p>
          <a:endParaRPr lang="en-US"/>
        </a:p>
      </dgm:t>
    </dgm:pt>
    <dgm:pt modelId="{59A49719-AA98-4C2E-B91A-54144569C187}" type="pres">
      <dgm:prSet presAssocID="{C19FE362-083C-4411-8F37-339B6125D776}" presName="Name0" presStyleCnt="0">
        <dgm:presLayoutVars>
          <dgm:dir/>
          <dgm:resizeHandles val="exact"/>
        </dgm:presLayoutVars>
      </dgm:prSet>
      <dgm:spPr/>
      <dgm:t>
        <a:bodyPr/>
        <a:lstStyle/>
        <a:p>
          <a:endParaRPr lang="en-US"/>
        </a:p>
      </dgm:t>
    </dgm:pt>
    <dgm:pt modelId="{3A6EB7CA-47C9-4C9E-88BE-5C085329A441}" type="pres">
      <dgm:prSet presAssocID="{0990ADD0-93D2-4AD5-BDB3-4061121BA3C0}" presName="node" presStyleLbl="node1" presStyleIdx="0" presStyleCnt="3" custScaleY="124721">
        <dgm:presLayoutVars>
          <dgm:bulletEnabled val="1"/>
        </dgm:presLayoutVars>
      </dgm:prSet>
      <dgm:spPr/>
      <dgm:t>
        <a:bodyPr/>
        <a:lstStyle/>
        <a:p>
          <a:endParaRPr lang="en-US"/>
        </a:p>
      </dgm:t>
    </dgm:pt>
    <dgm:pt modelId="{8320ADBB-7CCE-4846-8020-74B94C14308A}" type="pres">
      <dgm:prSet presAssocID="{F48598A6-EFED-4D93-B11D-7FA4356F6E5B}" presName="sibTrans" presStyleLbl="sibTrans2D1" presStyleIdx="0" presStyleCnt="2"/>
      <dgm:spPr/>
      <dgm:t>
        <a:bodyPr/>
        <a:lstStyle/>
        <a:p>
          <a:endParaRPr lang="en-US"/>
        </a:p>
      </dgm:t>
    </dgm:pt>
    <dgm:pt modelId="{681BC48B-87A4-4074-BB00-BA95B9DFBE9F}" type="pres">
      <dgm:prSet presAssocID="{F48598A6-EFED-4D93-B11D-7FA4356F6E5B}" presName="connectorText" presStyleLbl="sibTrans2D1" presStyleIdx="0" presStyleCnt="2"/>
      <dgm:spPr/>
      <dgm:t>
        <a:bodyPr/>
        <a:lstStyle/>
        <a:p>
          <a:endParaRPr lang="en-US"/>
        </a:p>
      </dgm:t>
    </dgm:pt>
    <dgm:pt modelId="{B0933C41-4E92-43B2-B88C-AEE17F485D09}" type="pres">
      <dgm:prSet presAssocID="{D728DFEF-0DAA-4974-95B3-8538594A4376}" presName="node" presStyleLbl="node1" presStyleIdx="1" presStyleCnt="3" custScaleY="124721">
        <dgm:presLayoutVars>
          <dgm:bulletEnabled val="1"/>
        </dgm:presLayoutVars>
      </dgm:prSet>
      <dgm:spPr/>
      <dgm:t>
        <a:bodyPr/>
        <a:lstStyle/>
        <a:p>
          <a:endParaRPr lang="en-US"/>
        </a:p>
      </dgm:t>
    </dgm:pt>
    <dgm:pt modelId="{EFD15D5E-3DF8-42E2-97E8-83993EB29826}" type="pres">
      <dgm:prSet presAssocID="{D6B5A29C-D9DD-4FEE-A820-474837102350}" presName="sibTrans" presStyleLbl="sibTrans2D1" presStyleIdx="1" presStyleCnt="2"/>
      <dgm:spPr/>
      <dgm:t>
        <a:bodyPr/>
        <a:lstStyle/>
        <a:p>
          <a:endParaRPr lang="en-US"/>
        </a:p>
      </dgm:t>
    </dgm:pt>
    <dgm:pt modelId="{0CE8CC1B-5501-4EEB-8A12-D06CAE4B743E}" type="pres">
      <dgm:prSet presAssocID="{D6B5A29C-D9DD-4FEE-A820-474837102350}" presName="connectorText" presStyleLbl="sibTrans2D1" presStyleIdx="1" presStyleCnt="2"/>
      <dgm:spPr/>
      <dgm:t>
        <a:bodyPr/>
        <a:lstStyle/>
        <a:p>
          <a:endParaRPr lang="en-US"/>
        </a:p>
      </dgm:t>
    </dgm:pt>
    <dgm:pt modelId="{89D5E7A0-11F8-4B93-AEB2-1E49480AE0F5}" type="pres">
      <dgm:prSet presAssocID="{B221BD13-B495-4884-8497-BC938B31A124}" presName="node" presStyleLbl="node1" presStyleIdx="2" presStyleCnt="3" custScaleY="135566">
        <dgm:presLayoutVars>
          <dgm:bulletEnabled val="1"/>
        </dgm:presLayoutVars>
      </dgm:prSet>
      <dgm:spPr/>
      <dgm:t>
        <a:bodyPr/>
        <a:lstStyle/>
        <a:p>
          <a:endParaRPr lang="en-US"/>
        </a:p>
      </dgm:t>
    </dgm:pt>
  </dgm:ptLst>
  <dgm:cxnLst>
    <dgm:cxn modelId="{E7A60754-D2E9-4CFC-8ADC-5C7BA3053945}" type="presOf" srcId="{F48598A6-EFED-4D93-B11D-7FA4356F6E5B}" destId="{8320ADBB-7CCE-4846-8020-74B94C14308A}" srcOrd="0" destOrd="0" presId="urn:microsoft.com/office/officeart/2005/8/layout/process1"/>
    <dgm:cxn modelId="{24779010-AC7B-4027-B6A8-A9ED3A06674B}" type="presOf" srcId="{0990ADD0-93D2-4AD5-BDB3-4061121BA3C0}" destId="{3A6EB7CA-47C9-4C9E-88BE-5C085329A441}" srcOrd="0" destOrd="0" presId="urn:microsoft.com/office/officeart/2005/8/layout/process1"/>
    <dgm:cxn modelId="{AFF701C9-A10D-4D18-8BBB-97A551985B19}" type="presOf" srcId="{C19FE362-083C-4411-8F37-339B6125D776}" destId="{59A49719-AA98-4C2E-B91A-54144569C187}" srcOrd="0" destOrd="0" presId="urn:microsoft.com/office/officeart/2005/8/layout/process1"/>
    <dgm:cxn modelId="{FC99AC0F-0983-4E34-8242-BB72DCEE85ED}" srcId="{C19FE362-083C-4411-8F37-339B6125D776}" destId="{B221BD13-B495-4884-8497-BC938B31A124}" srcOrd="2" destOrd="0" parTransId="{4B743584-2B76-490E-9AC8-DD7F293C8CD1}" sibTransId="{55211A99-C63A-4AE1-83BD-C3CA256EC121}"/>
    <dgm:cxn modelId="{1F0A157C-956E-4642-8F4E-ADE26B7BCD20}" srcId="{C19FE362-083C-4411-8F37-339B6125D776}" destId="{0990ADD0-93D2-4AD5-BDB3-4061121BA3C0}" srcOrd="0" destOrd="0" parTransId="{84B49058-1823-4BF3-B401-3F8EE6456B45}" sibTransId="{F48598A6-EFED-4D93-B11D-7FA4356F6E5B}"/>
    <dgm:cxn modelId="{6FBBBD65-307D-4F8F-B12E-EA013FA7BC89}" type="presOf" srcId="{D6B5A29C-D9DD-4FEE-A820-474837102350}" destId="{0CE8CC1B-5501-4EEB-8A12-D06CAE4B743E}" srcOrd="1" destOrd="0" presId="urn:microsoft.com/office/officeart/2005/8/layout/process1"/>
    <dgm:cxn modelId="{0758C0EC-5CC3-474A-8702-C73B835412C7}" srcId="{C19FE362-083C-4411-8F37-339B6125D776}" destId="{D728DFEF-0DAA-4974-95B3-8538594A4376}" srcOrd="1" destOrd="0" parTransId="{6FC72998-43E6-43E0-A6BF-B5DE9265EC9A}" sibTransId="{D6B5A29C-D9DD-4FEE-A820-474837102350}"/>
    <dgm:cxn modelId="{A5DB3EAD-F5BD-485F-84B4-574F370E94CB}" type="presOf" srcId="{F48598A6-EFED-4D93-B11D-7FA4356F6E5B}" destId="{681BC48B-87A4-4074-BB00-BA95B9DFBE9F}" srcOrd="1" destOrd="0" presId="urn:microsoft.com/office/officeart/2005/8/layout/process1"/>
    <dgm:cxn modelId="{0319F7AB-0C31-4648-BCB3-9ADD87B044A6}" type="presOf" srcId="{B221BD13-B495-4884-8497-BC938B31A124}" destId="{89D5E7A0-11F8-4B93-AEB2-1E49480AE0F5}" srcOrd="0" destOrd="0" presId="urn:microsoft.com/office/officeart/2005/8/layout/process1"/>
    <dgm:cxn modelId="{DA676F39-9F58-4929-B0DF-E20561FB10B6}" type="presOf" srcId="{D728DFEF-0DAA-4974-95B3-8538594A4376}" destId="{B0933C41-4E92-43B2-B88C-AEE17F485D09}" srcOrd="0" destOrd="0" presId="urn:microsoft.com/office/officeart/2005/8/layout/process1"/>
    <dgm:cxn modelId="{541E5CCC-4CC9-445A-9F4D-586C47DF22FF}" type="presOf" srcId="{D6B5A29C-D9DD-4FEE-A820-474837102350}" destId="{EFD15D5E-3DF8-42E2-97E8-83993EB29826}" srcOrd="0" destOrd="0" presId="urn:microsoft.com/office/officeart/2005/8/layout/process1"/>
    <dgm:cxn modelId="{C7924B39-20B2-4FDD-9D0B-0A8A312FCDEB}" type="presParOf" srcId="{59A49719-AA98-4C2E-B91A-54144569C187}" destId="{3A6EB7CA-47C9-4C9E-88BE-5C085329A441}" srcOrd="0" destOrd="0" presId="urn:microsoft.com/office/officeart/2005/8/layout/process1"/>
    <dgm:cxn modelId="{A9064B2F-0D19-42B5-B8E2-8C5E41E3A5DE}" type="presParOf" srcId="{59A49719-AA98-4C2E-B91A-54144569C187}" destId="{8320ADBB-7CCE-4846-8020-74B94C14308A}" srcOrd="1" destOrd="0" presId="urn:microsoft.com/office/officeart/2005/8/layout/process1"/>
    <dgm:cxn modelId="{29D71270-CEFB-4DBB-B285-F3C08B8119C0}" type="presParOf" srcId="{8320ADBB-7CCE-4846-8020-74B94C14308A}" destId="{681BC48B-87A4-4074-BB00-BA95B9DFBE9F}" srcOrd="0" destOrd="0" presId="urn:microsoft.com/office/officeart/2005/8/layout/process1"/>
    <dgm:cxn modelId="{D8525413-D8DF-415F-AF66-9B60D15715D3}" type="presParOf" srcId="{59A49719-AA98-4C2E-B91A-54144569C187}" destId="{B0933C41-4E92-43B2-B88C-AEE17F485D09}" srcOrd="2" destOrd="0" presId="urn:microsoft.com/office/officeart/2005/8/layout/process1"/>
    <dgm:cxn modelId="{D7FB0ADB-E40E-42F7-927A-01D9C2794CDA}" type="presParOf" srcId="{59A49719-AA98-4C2E-B91A-54144569C187}" destId="{EFD15D5E-3DF8-42E2-97E8-83993EB29826}" srcOrd="3" destOrd="0" presId="urn:microsoft.com/office/officeart/2005/8/layout/process1"/>
    <dgm:cxn modelId="{8F7EE8BD-B594-4BE3-858F-CCA8BE51243A}" type="presParOf" srcId="{EFD15D5E-3DF8-42E2-97E8-83993EB29826}" destId="{0CE8CC1B-5501-4EEB-8A12-D06CAE4B743E}" srcOrd="0" destOrd="0" presId="urn:microsoft.com/office/officeart/2005/8/layout/process1"/>
    <dgm:cxn modelId="{EEFF0A40-ABF1-4AD5-88F4-0051C9950AD3}" type="presParOf" srcId="{59A49719-AA98-4C2E-B91A-54144569C187}" destId="{89D5E7A0-11F8-4B93-AEB2-1E49480AE0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9F803-FA76-4BC0-8D27-7FE472162DE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918E564B-5FBE-4E0E-8D18-F4D2CF3A71A4}">
      <dgm:prSet phldrT="[Text]" custT="1"/>
      <dgm:spPr>
        <a:xfrm>
          <a:off x="0" y="28815"/>
          <a:ext cx="3261360" cy="1404937"/>
        </a:xfrm>
        <a:prstGeom prst="roundRect">
          <a:avLst/>
        </a:prstGeom>
        <a:solidFill>
          <a:schemeClr val="accent6">
            <a:lumMod val="75000"/>
          </a:schemeClr>
        </a:solidFill>
        <a:ln w="25400" cap="flat" cmpd="sng" algn="ctr">
          <a:solidFill>
            <a:sysClr val="window" lastClr="FFFFFF">
              <a:hueOff val="0"/>
              <a:satOff val="0"/>
              <a:lumOff val="0"/>
              <a:alphaOff val="0"/>
            </a:sysClr>
          </a:solidFill>
          <a:prstDash val="solid"/>
        </a:ln>
        <a:effectLst/>
      </dgm:spPr>
      <dgm:t>
        <a:bodyPr/>
        <a:lstStyle/>
        <a:p>
          <a:pPr>
            <a:spcBef>
              <a:spcPts val="200"/>
            </a:spcBef>
          </a:pPr>
          <a:r>
            <a:rPr lang="en-US" sz="2800" b="1" dirty="0">
              <a:solidFill>
                <a:sysClr val="window" lastClr="FFFFFF"/>
              </a:solidFill>
              <a:latin typeface="Calibri"/>
              <a:ea typeface="+mn-ea"/>
              <a:cs typeface="+mn-cs"/>
            </a:rPr>
            <a:t>Groups 1, 2, and </a:t>
          </a:r>
          <a:r>
            <a:rPr lang="en-US" sz="2800" b="1" dirty="0" smtClean="0">
              <a:solidFill>
                <a:sysClr val="window" lastClr="FFFFFF"/>
              </a:solidFill>
              <a:latin typeface="Calibri"/>
              <a:ea typeface="+mn-ea"/>
              <a:cs typeface="+mn-cs"/>
            </a:rPr>
            <a:t>3 </a:t>
          </a:r>
          <a:r>
            <a:rPr lang="en-US" sz="2000" b="1" dirty="0" smtClean="0">
              <a:solidFill>
                <a:sysClr val="window" lastClr="FFFFFF"/>
              </a:solidFill>
              <a:latin typeface="Calibri"/>
              <a:ea typeface="+mn-ea"/>
              <a:cs typeface="+mn-cs"/>
            </a:rPr>
            <a:t>(Start Dates: 5/1, 6/1, and 7/1 respectively)</a:t>
          </a:r>
          <a:endParaRPr lang="en-US" sz="2000" b="1" dirty="0">
            <a:solidFill>
              <a:sysClr val="window" lastClr="FFFFFF"/>
            </a:solidFill>
            <a:latin typeface="Calibri"/>
            <a:ea typeface="+mn-ea"/>
            <a:cs typeface="+mn-cs"/>
          </a:endParaRPr>
        </a:p>
      </dgm:t>
    </dgm:pt>
    <dgm:pt modelId="{76DA9159-9A00-471E-875F-53B4ED5DC372}" type="parTrans" cxnId="{5D459851-401D-4DDA-B48A-B7192112B13B}">
      <dgm:prSet/>
      <dgm:spPr/>
      <dgm:t>
        <a:bodyPr/>
        <a:lstStyle/>
        <a:p>
          <a:pPr>
            <a:spcBef>
              <a:spcPts val="200"/>
            </a:spcBef>
          </a:pPr>
          <a:endParaRPr lang="en-US"/>
        </a:p>
      </dgm:t>
    </dgm:pt>
    <dgm:pt modelId="{D136ECCC-08CA-4514-803D-E63DFA29604A}" type="sibTrans" cxnId="{5D459851-401D-4DDA-B48A-B7192112B13B}">
      <dgm:prSet/>
      <dgm:spPr/>
      <dgm:t>
        <a:bodyPr/>
        <a:lstStyle/>
        <a:p>
          <a:pPr>
            <a:spcBef>
              <a:spcPts val="200"/>
            </a:spcBef>
          </a:pPr>
          <a:endParaRPr lang="en-US"/>
        </a:p>
      </dgm:t>
    </dgm:pt>
    <dgm:pt modelId="{E8473020-816B-40B0-968C-9B940834E7CF}">
      <dgm:prSet phldrT="[Text]"/>
      <dgm:spPr>
        <a:xfrm>
          <a:off x="3261359" y="0"/>
          <a:ext cx="4892040" cy="1404937"/>
        </a:xfrm>
        <a:prstGeom prst="rightArrow">
          <a:avLst>
            <a:gd name="adj1" fmla="val 75000"/>
            <a:gd name="adj2" fmla="val 50000"/>
          </a:avLst>
        </a:prstGeom>
        <a:solidFill>
          <a:srgbClr val="ED7D31">
            <a:tint val="40000"/>
            <a:alpha val="90000"/>
            <a:hueOff val="0"/>
            <a:satOff val="0"/>
            <a:lumOff val="0"/>
            <a:alphaOff val="0"/>
          </a:srgbClr>
        </a:solidFill>
        <a:ln w="25400" cap="flat" cmpd="sng" algn="ctr">
          <a:solidFill>
            <a:srgbClr val="ED7D31">
              <a:tint val="40000"/>
              <a:alpha val="90000"/>
              <a:hueOff val="0"/>
              <a:satOff val="0"/>
              <a:lumOff val="0"/>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SHIP NPR: Direct entry</a:t>
          </a:r>
        </a:p>
      </dgm:t>
    </dgm:pt>
    <dgm:pt modelId="{64B2A296-A831-40E8-A14E-82A73E2E30CE}" type="parTrans" cxnId="{28D21C6B-1DD0-4431-B314-30721DC3BEAD}">
      <dgm:prSet/>
      <dgm:spPr/>
      <dgm:t>
        <a:bodyPr/>
        <a:lstStyle/>
        <a:p>
          <a:pPr>
            <a:spcBef>
              <a:spcPts val="200"/>
            </a:spcBef>
          </a:pPr>
          <a:endParaRPr lang="en-US"/>
        </a:p>
      </dgm:t>
    </dgm:pt>
    <dgm:pt modelId="{056A49B7-669D-4D2B-B138-D877A545753E}" type="sibTrans" cxnId="{28D21C6B-1DD0-4431-B314-30721DC3BEAD}">
      <dgm:prSet/>
      <dgm:spPr/>
      <dgm:t>
        <a:bodyPr/>
        <a:lstStyle/>
        <a:p>
          <a:pPr>
            <a:spcBef>
              <a:spcPts val="200"/>
            </a:spcBef>
          </a:pPr>
          <a:endParaRPr lang="en-US"/>
        </a:p>
      </dgm:t>
    </dgm:pt>
    <dgm:pt modelId="{5604A0EF-D416-447A-A59B-DE7CDD4B5EC9}">
      <dgm:prSet phldrT="[Text]"/>
      <dgm:spPr>
        <a:xfrm>
          <a:off x="3261359" y="0"/>
          <a:ext cx="4892040" cy="1404937"/>
        </a:xfrm>
        <a:prstGeom prst="rightArrow">
          <a:avLst>
            <a:gd name="adj1" fmla="val 75000"/>
            <a:gd name="adj2" fmla="val 50000"/>
          </a:avLst>
        </a:prstGeom>
        <a:solidFill>
          <a:srgbClr val="ED7D31">
            <a:tint val="40000"/>
            <a:alpha val="90000"/>
            <a:hueOff val="0"/>
            <a:satOff val="0"/>
            <a:lumOff val="0"/>
            <a:alphaOff val="0"/>
          </a:srgbClr>
        </a:solidFill>
        <a:ln w="25400" cap="flat" cmpd="sng" algn="ctr">
          <a:solidFill>
            <a:srgbClr val="ED7D31">
              <a:tint val="40000"/>
              <a:alpha val="90000"/>
              <a:hueOff val="0"/>
              <a:satOff val="0"/>
              <a:lumOff val="0"/>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STARS: Direct entry</a:t>
          </a:r>
        </a:p>
      </dgm:t>
    </dgm:pt>
    <dgm:pt modelId="{D86C2490-EEBB-42A2-9899-6D372D6F5877}" type="parTrans" cxnId="{A0CA9C19-1EBC-4482-A982-84D0811160C6}">
      <dgm:prSet/>
      <dgm:spPr/>
      <dgm:t>
        <a:bodyPr/>
        <a:lstStyle/>
        <a:p>
          <a:pPr>
            <a:spcBef>
              <a:spcPts val="200"/>
            </a:spcBef>
          </a:pPr>
          <a:endParaRPr lang="en-US"/>
        </a:p>
      </dgm:t>
    </dgm:pt>
    <dgm:pt modelId="{BFF2021B-9BC2-41F2-B92D-1AE971FCF19A}" type="sibTrans" cxnId="{A0CA9C19-1EBC-4482-A982-84D0811160C6}">
      <dgm:prSet/>
      <dgm:spPr/>
      <dgm:t>
        <a:bodyPr/>
        <a:lstStyle/>
        <a:p>
          <a:pPr>
            <a:spcBef>
              <a:spcPts val="200"/>
            </a:spcBef>
          </a:pPr>
          <a:endParaRPr lang="en-US"/>
        </a:p>
      </dgm:t>
    </dgm:pt>
    <dgm:pt modelId="{92276237-778F-46D4-BD11-5180BD891CFF}">
      <dgm:prSet phldrT="[Text]" custT="1"/>
      <dgm:spPr>
        <a:xfrm>
          <a:off x="0" y="1545431"/>
          <a:ext cx="3261360" cy="1404937"/>
        </a:xfrm>
        <a:prstGeom prst="roundRect">
          <a:avLst/>
        </a:prstGeo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pPr>
            <a:spcBef>
              <a:spcPts val="200"/>
            </a:spcBef>
          </a:pPr>
          <a:r>
            <a:rPr lang="en-US" sz="2800" b="1" dirty="0">
              <a:solidFill>
                <a:sysClr val="window" lastClr="FFFFFF"/>
              </a:solidFill>
              <a:latin typeface="Calibri"/>
              <a:ea typeface="+mn-ea"/>
              <a:cs typeface="+mn-cs"/>
            </a:rPr>
            <a:t>Groups 4 and </a:t>
          </a:r>
          <a:r>
            <a:rPr lang="en-US" sz="2800" b="1" dirty="0" smtClean="0">
              <a:solidFill>
                <a:sysClr val="window" lastClr="FFFFFF"/>
              </a:solidFill>
              <a:latin typeface="Calibri"/>
              <a:ea typeface="+mn-ea"/>
              <a:cs typeface="+mn-cs"/>
            </a:rPr>
            <a:t>5     </a:t>
          </a:r>
          <a:r>
            <a:rPr lang="en-US" sz="2000" b="1" dirty="0" smtClean="0">
              <a:solidFill>
                <a:sysClr val="window" lastClr="FFFFFF"/>
              </a:solidFill>
              <a:latin typeface="Calibri"/>
              <a:ea typeface="+mn-ea"/>
              <a:cs typeface="+mn-cs"/>
            </a:rPr>
            <a:t>(Start Dates: 8/1 and 9/1 respectively)</a:t>
          </a:r>
          <a:endParaRPr lang="en-US" sz="2000" b="1" dirty="0">
            <a:solidFill>
              <a:sysClr val="window" lastClr="FFFFFF"/>
            </a:solidFill>
            <a:latin typeface="Calibri"/>
            <a:ea typeface="+mn-ea"/>
            <a:cs typeface="+mn-cs"/>
          </a:endParaRPr>
        </a:p>
      </dgm:t>
    </dgm:pt>
    <dgm:pt modelId="{AC6817DF-B8ED-4363-B15A-0F80B029C2B2}" type="parTrans" cxnId="{98C2771F-A75E-4EEA-9E42-9F6BA756E56C}">
      <dgm:prSet/>
      <dgm:spPr/>
      <dgm:t>
        <a:bodyPr/>
        <a:lstStyle/>
        <a:p>
          <a:pPr>
            <a:spcBef>
              <a:spcPts val="200"/>
            </a:spcBef>
          </a:pPr>
          <a:endParaRPr lang="en-US"/>
        </a:p>
      </dgm:t>
    </dgm:pt>
    <dgm:pt modelId="{B5890712-3624-4F3E-B6DF-2E3956B8525D}" type="sibTrans" cxnId="{98C2771F-A75E-4EEA-9E42-9F6BA756E56C}">
      <dgm:prSet/>
      <dgm:spPr/>
      <dgm:t>
        <a:bodyPr/>
        <a:lstStyle/>
        <a:p>
          <a:pPr>
            <a:spcBef>
              <a:spcPts val="200"/>
            </a:spcBef>
          </a:pPr>
          <a:endParaRPr lang="en-US"/>
        </a:p>
      </dgm:t>
    </dgm:pt>
    <dgm:pt modelId="{5D223003-507C-43E8-B5F6-637F3BBD4283}">
      <dgm:prSet phldrT="[Text]"/>
      <dgm:spPr>
        <a:xfrm>
          <a:off x="3261359" y="1545431"/>
          <a:ext cx="4892040" cy="1404937"/>
        </a:xfrm>
        <a:prstGeom prst="rightArrow">
          <a:avLst>
            <a:gd name="adj1" fmla="val 75000"/>
            <a:gd name="adj2" fmla="val 50000"/>
          </a:avLst>
        </a:prstGeom>
        <a:solidFill>
          <a:srgbClr val="ED7D31">
            <a:tint val="40000"/>
            <a:alpha val="90000"/>
            <a:hueOff val="-424613"/>
            <a:satOff val="-37673"/>
            <a:lumOff val="-385"/>
            <a:alphaOff val="0"/>
          </a:srgbClr>
        </a:solidFill>
        <a:ln w="25400" cap="flat" cmpd="sng" algn="ctr">
          <a:solidFill>
            <a:srgbClr val="ED7D31">
              <a:tint val="40000"/>
              <a:alpha val="90000"/>
              <a:hueOff val="-424613"/>
              <a:satOff val="-37673"/>
              <a:lumOff val="-385"/>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SHIP NPR: Partial batch upload</a:t>
          </a:r>
        </a:p>
      </dgm:t>
    </dgm:pt>
    <dgm:pt modelId="{5CF30125-EE4C-4368-9BFF-27C0A49DB422}" type="parTrans" cxnId="{3867182F-3293-41F1-B453-1973562FD1AD}">
      <dgm:prSet/>
      <dgm:spPr/>
      <dgm:t>
        <a:bodyPr/>
        <a:lstStyle/>
        <a:p>
          <a:pPr>
            <a:spcBef>
              <a:spcPts val="200"/>
            </a:spcBef>
          </a:pPr>
          <a:endParaRPr lang="en-US"/>
        </a:p>
      </dgm:t>
    </dgm:pt>
    <dgm:pt modelId="{C8102FD0-96EB-498A-A9D4-A18B28992F3E}" type="sibTrans" cxnId="{3867182F-3293-41F1-B453-1973562FD1AD}">
      <dgm:prSet/>
      <dgm:spPr/>
      <dgm:t>
        <a:bodyPr/>
        <a:lstStyle/>
        <a:p>
          <a:pPr>
            <a:spcBef>
              <a:spcPts val="200"/>
            </a:spcBef>
          </a:pPr>
          <a:endParaRPr lang="en-US"/>
        </a:p>
      </dgm:t>
    </dgm:pt>
    <dgm:pt modelId="{2622B45E-0230-4C38-9734-9A7F4AF9DB87}">
      <dgm:prSet phldrT="[Text]"/>
      <dgm:spPr>
        <a:xfrm>
          <a:off x="3261359" y="1545431"/>
          <a:ext cx="4892040" cy="1404937"/>
        </a:xfrm>
        <a:prstGeom prst="rightArrow">
          <a:avLst>
            <a:gd name="adj1" fmla="val 75000"/>
            <a:gd name="adj2" fmla="val 50000"/>
          </a:avLst>
        </a:prstGeom>
        <a:solidFill>
          <a:srgbClr val="ED7D31">
            <a:tint val="40000"/>
            <a:alpha val="90000"/>
            <a:hueOff val="-424613"/>
            <a:satOff val="-37673"/>
            <a:lumOff val="-385"/>
            <a:alphaOff val="0"/>
          </a:srgbClr>
        </a:solidFill>
        <a:ln w="25400" cap="flat" cmpd="sng" algn="ctr">
          <a:solidFill>
            <a:srgbClr val="ED7D31">
              <a:tint val="40000"/>
              <a:alpha val="90000"/>
              <a:hueOff val="-424613"/>
              <a:satOff val="-37673"/>
              <a:lumOff val="-385"/>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STARS: Direct entry and/or API transfer</a:t>
          </a:r>
        </a:p>
      </dgm:t>
    </dgm:pt>
    <dgm:pt modelId="{75BEDF18-3F53-4FAB-92B4-9D94293FF893}" type="parTrans" cxnId="{C7767B2B-59EC-4DF5-95D9-1C5CEBE7C590}">
      <dgm:prSet/>
      <dgm:spPr/>
      <dgm:t>
        <a:bodyPr/>
        <a:lstStyle/>
        <a:p>
          <a:pPr>
            <a:spcBef>
              <a:spcPts val="200"/>
            </a:spcBef>
          </a:pPr>
          <a:endParaRPr lang="en-US"/>
        </a:p>
      </dgm:t>
    </dgm:pt>
    <dgm:pt modelId="{E74F3BAC-FC15-4CA1-843C-6BF2FE95F7FD}" type="sibTrans" cxnId="{C7767B2B-59EC-4DF5-95D9-1C5CEBE7C590}">
      <dgm:prSet/>
      <dgm:spPr/>
      <dgm:t>
        <a:bodyPr/>
        <a:lstStyle/>
        <a:p>
          <a:pPr>
            <a:spcBef>
              <a:spcPts val="200"/>
            </a:spcBef>
          </a:pPr>
          <a:endParaRPr lang="en-US"/>
        </a:p>
      </dgm:t>
    </dgm:pt>
    <dgm:pt modelId="{0C38BD61-CB90-40D2-9882-EF5316158CEA}">
      <dgm:prSet phldrT="[Text]" custT="1"/>
      <dgm:spPr>
        <a:xfrm>
          <a:off x="0" y="3090862"/>
          <a:ext cx="3261360" cy="1404937"/>
        </a:xfrm>
        <a:prstGeom prst="roundRect">
          <a:avLst/>
        </a:prstGeom>
        <a:solidFill>
          <a:schemeClr val="accent2">
            <a:lumMod val="75000"/>
          </a:schemeClr>
        </a:solidFill>
        <a:ln w="25400" cap="flat" cmpd="sng" algn="ctr">
          <a:solidFill>
            <a:sysClr val="window" lastClr="FFFFFF">
              <a:hueOff val="0"/>
              <a:satOff val="0"/>
              <a:lumOff val="0"/>
              <a:alphaOff val="0"/>
            </a:sysClr>
          </a:solidFill>
          <a:prstDash val="solid"/>
        </a:ln>
        <a:effectLst/>
      </dgm:spPr>
      <dgm:t>
        <a:bodyPr/>
        <a:lstStyle/>
        <a:p>
          <a:pPr>
            <a:spcBef>
              <a:spcPts val="200"/>
            </a:spcBef>
          </a:pPr>
          <a:r>
            <a:rPr lang="en-US" sz="2800" b="1" dirty="0">
              <a:solidFill>
                <a:sysClr val="window" lastClr="FFFFFF"/>
              </a:solidFill>
              <a:latin typeface="Calibri"/>
              <a:ea typeface="+mn-ea"/>
              <a:cs typeface="+mn-cs"/>
            </a:rPr>
            <a:t>Group </a:t>
          </a:r>
          <a:r>
            <a:rPr lang="en-US" sz="2800" b="1" dirty="0" smtClean="0">
              <a:solidFill>
                <a:sysClr val="window" lastClr="FFFFFF"/>
              </a:solidFill>
              <a:latin typeface="Calibri"/>
              <a:ea typeface="+mn-ea"/>
              <a:cs typeface="+mn-cs"/>
            </a:rPr>
            <a:t>6                </a:t>
          </a:r>
          <a:r>
            <a:rPr lang="en-US" sz="2000" b="1" dirty="0" smtClean="0">
              <a:solidFill>
                <a:sysClr val="window" lastClr="FFFFFF"/>
              </a:solidFill>
              <a:latin typeface="Calibri"/>
              <a:ea typeface="+mn-ea"/>
              <a:cs typeface="+mn-cs"/>
            </a:rPr>
            <a:t>(Start Date 10/1)</a:t>
          </a:r>
          <a:endParaRPr lang="en-US" sz="2000" b="1" dirty="0">
            <a:solidFill>
              <a:sysClr val="window" lastClr="FFFFFF"/>
            </a:solidFill>
            <a:latin typeface="Calibri"/>
            <a:ea typeface="+mn-ea"/>
            <a:cs typeface="+mn-cs"/>
          </a:endParaRPr>
        </a:p>
      </dgm:t>
    </dgm:pt>
    <dgm:pt modelId="{DBF24B59-21D4-4E1C-A9D1-E0AB6E6D395F}" type="parTrans" cxnId="{72A539B4-8C5A-4DB4-AF4C-94A245CC7A47}">
      <dgm:prSet/>
      <dgm:spPr/>
      <dgm:t>
        <a:bodyPr/>
        <a:lstStyle/>
        <a:p>
          <a:pPr>
            <a:spcBef>
              <a:spcPts val="200"/>
            </a:spcBef>
          </a:pPr>
          <a:endParaRPr lang="en-US"/>
        </a:p>
      </dgm:t>
    </dgm:pt>
    <dgm:pt modelId="{59A2E9C5-FE18-46EF-AE1B-C624B0A133DB}" type="sibTrans" cxnId="{72A539B4-8C5A-4DB4-AF4C-94A245CC7A47}">
      <dgm:prSet/>
      <dgm:spPr/>
      <dgm:t>
        <a:bodyPr/>
        <a:lstStyle/>
        <a:p>
          <a:pPr>
            <a:spcBef>
              <a:spcPts val="200"/>
            </a:spcBef>
          </a:pPr>
          <a:endParaRPr lang="en-US"/>
        </a:p>
      </dgm:t>
    </dgm:pt>
    <dgm:pt modelId="{0F090B1D-74A0-48BD-82EA-34B802DF482C}">
      <dgm:prSet phldrT="[Text]"/>
      <dgm:spPr>
        <a:xfrm>
          <a:off x="3261359" y="3090862"/>
          <a:ext cx="4892040" cy="1404937"/>
        </a:xfrm>
        <a:prstGeom prst="rightArrow">
          <a:avLst>
            <a:gd name="adj1" fmla="val 75000"/>
            <a:gd name="adj2" fmla="val 50000"/>
          </a:avLst>
        </a:prstGeom>
        <a:solidFill>
          <a:srgbClr val="ED7D31">
            <a:tint val="40000"/>
            <a:alpha val="90000"/>
            <a:hueOff val="-849226"/>
            <a:satOff val="-75346"/>
            <a:lumOff val="-769"/>
            <a:alphaOff val="0"/>
          </a:srgbClr>
        </a:solidFill>
        <a:ln w="25400" cap="flat" cmpd="sng" algn="ctr">
          <a:solidFill>
            <a:srgbClr val="ED7D31">
              <a:tint val="40000"/>
              <a:alpha val="90000"/>
              <a:hueOff val="-849226"/>
              <a:satOff val="-75346"/>
              <a:lumOff val="-769"/>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SHIP NPR: Full batch upload</a:t>
          </a:r>
        </a:p>
      </dgm:t>
    </dgm:pt>
    <dgm:pt modelId="{18D8D652-608E-4455-B0FD-620477EA23AE}" type="parTrans" cxnId="{9E438336-F08D-466C-9523-9E3C7D36BD72}">
      <dgm:prSet/>
      <dgm:spPr/>
      <dgm:t>
        <a:bodyPr/>
        <a:lstStyle/>
        <a:p>
          <a:pPr>
            <a:spcBef>
              <a:spcPts val="200"/>
            </a:spcBef>
          </a:pPr>
          <a:endParaRPr lang="en-US"/>
        </a:p>
      </dgm:t>
    </dgm:pt>
    <dgm:pt modelId="{405FD667-CD1C-401B-8BE3-31D5D35D3461}" type="sibTrans" cxnId="{9E438336-F08D-466C-9523-9E3C7D36BD72}">
      <dgm:prSet/>
      <dgm:spPr/>
      <dgm:t>
        <a:bodyPr/>
        <a:lstStyle/>
        <a:p>
          <a:pPr>
            <a:spcBef>
              <a:spcPts val="200"/>
            </a:spcBef>
          </a:pPr>
          <a:endParaRPr lang="en-US"/>
        </a:p>
      </dgm:t>
    </dgm:pt>
    <dgm:pt modelId="{5EC76E14-8802-441A-BD8F-7B58D021B431}">
      <dgm:prSet phldrT="[Text]"/>
      <dgm:spPr>
        <a:xfrm>
          <a:off x="3261359" y="3090862"/>
          <a:ext cx="4892040" cy="1404937"/>
        </a:xfrm>
        <a:prstGeom prst="rightArrow">
          <a:avLst>
            <a:gd name="adj1" fmla="val 75000"/>
            <a:gd name="adj2" fmla="val 50000"/>
          </a:avLst>
        </a:prstGeom>
        <a:solidFill>
          <a:srgbClr val="ED7D31">
            <a:tint val="40000"/>
            <a:alpha val="90000"/>
            <a:hueOff val="-849226"/>
            <a:satOff val="-75346"/>
            <a:lumOff val="-769"/>
            <a:alphaOff val="0"/>
          </a:srgbClr>
        </a:solidFill>
        <a:ln w="25400" cap="flat" cmpd="sng" algn="ctr">
          <a:solidFill>
            <a:srgbClr val="ED7D31">
              <a:tint val="40000"/>
              <a:alpha val="90000"/>
              <a:hueOff val="-849226"/>
              <a:satOff val="-75346"/>
              <a:lumOff val="-769"/>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STARS: </a:t>
          </a:r>
          <a:r>
            <a:rPr lang="en-US" dirty="0" smtClean="0">
              <a:solidFill>
                <a:sysClr val="windowText" lastClr="000000">
                  <a:hueOff val="0"/>
                  <a:satOff val="0"/>
                  <a:lumOff val="0"/>
                  <a:alphaOff val="0"/>
                </a:sysClr>
              </a:solidFill>
              <a:latin typeface="Calibri"/>
              <a:ea typeface="+mn-ea"/>
              <a:cs typeface="+mn-cs"/>
            </a:rPr>
            <a:t>Full API transfer</a:t>
          </a:r>
          <a:endParaRPr lang="en-US" dirty="0">
            <a:solidFill>
              <a:sysClr val="windowText" lastClr="000000">
                <a:hueOff val="0"/>
                <a:satOff val="0"/>
                <a:lumOff val="0"/>
                <a:alphaOff val="0"/>
              </a:sysClr>
            </a:solidFill>
            <a:latin typeface="Calibri"/>
            <a:ea typeface="+mn-ea"/>
            <a:cs typeface="+mn-cs"/>
          </a:endParaRPr>
        </a:p>
      </dgm:t>
    </dgm:pt>
    <dgm:pt modelId="{D0F56360-9BB5-44A2-8E57-C8CBF33501CE}" type="parTrans" cxnId="{37417824-DF5C-4BA9-8339-AC4C6F102314}">
      <dgm:prSet/>
      <dgm:spPr/>
      <dgm:t>
        <a:bodyPr/>
        <a:lstStyle/>
        <a:p>
          <a:pPr>
            <a:spcBef>
              <a:spcPts val="200"/>
            </a:spcBef>
          </a:pPr>
          <a:endParaRPr lang="en-US"/>
        </a:p>
      </dgm:t>
    </dgm:pt>
    <dgm:pt modelId="{F6E6FA26-97DC-4E0C-8E9F-BB5653D2ED93}" type="sibTrans" cxnId="{37417824-DF5C-4BA9-8339-AC4C6F102314}">
      <dgm:prSet/>
      <dgm:spPr/>
      <dgm:t>
        <a:bodyPr/>
        <a:lstStyle/>
        <a:p>
          <a:pPr>
            <a:spcBef>
              <a:spcPts val="200"/>
            </a:spcBef>
          </a:pPr>
          <a:endParaRPr lang="en-US"/>
        </a:p>
      </dgm:t>
    </dgm:pt>
    <dgm:pt modelId="{163C5961-7D07-43DA-A47A-122E6949F060}" type="pres">
      <dgm:prSet presAssocID="{8B69F803-FA76-4BC0-8D27-7FE472162DE9}" presName="Name0" presStyleCnt="0">
        <dgm:presLayoutVars>
          <dgm:dir/>
          <dgm:animLvl val="lvl"/>
          <dgm:resizeHandles/>
        </dgm:presLayoutVars>
      </dgm:prSet>
      <dgm:spPr/>
      <dgm:t>
        <a:bodyPr/>
        <a:lstStyle/>
        <a:p>
          <a:endParaRPr lang="en-US"/>
        </a:p>
      </dgm:t>
    </dgm:pt>
    <dgm:pt modelId="{5286500D-3EBA-4D48-972B-E21CB3F4E4B6}" type="pres">
      <dgm:prSet presAssocID="{918E564B-5FBE-4E0E-8D18-F4D2CF3A71A4}" presName="linNode" presStyleCnt="0"/>
      <dgm:spPr/>
    </dgm:pt>
    <dgm:pt modelId="{3A905411-3AB1-4A8C-8AB1-8BD0AF191E1B}" type="pres">
      <dgm:prSet presAssocID="{918E564B-5FBE-4E0E-8D18-F4D2CF3A71A4}" presName="parentShp" presStyleLbl="node1" presStyleIdx="0" presStyleCnt="3" custLinFactNeighborX="-354" custLinFactNeighborY="5424">
        <dgm:presLayoutVars>
          <dgm:bulletEnabled val="1"/>
        </dgm:presLayoutVars>
      </dgm:prSet>
      <dgm:spPr/>
      <dgm:t>
        <a:bodyPr/>
        <a:lstStyle/>
        <a:p>
          <a:endParaRPr lang="en-US"/>
        </a:p>
      </dgm:t>
    </dgm:pt>
    <dgm:pt modelId="{2C1D0E9E-2141-4709-A9D6-F418AB417DA6}" type="pres">
      <dgm:prSet presAssocID="{918E564B-5FBE-4E0E-8D18-F4D2CF3A71A4}" presName="childShp" presStyleLbl="bgAccFollowNode1" presStyleIdx="0" presStyleCnt="3">
        <dgm:presLayoutVars>
          <dgm:bulletEnabled val="1"/>
        </dgm:presLayoutVars>
      </dgm:prSet>
      <dgm:spPr/>
      <dgm:t>
        <a:bodyPr/>
        <a:lstStyle/>
        <a:p>
          <a:endParaRPr lang="en-US"/>
        </a:p>
      </dgm:t>
    </dgm:pt>
    <dgm:pt modelId="{787141E2-A8F1-4AD0-98EC-BA0D3C490E70}" type="pres">
      <dgm:prSet presAssocID="{D136ECCC-08CA-4514-803D-E63DFA29604A}" presName="spacing" presStyleCnt="0"/>
      <dgm:spPr/>
    </dgm:pt>
    <dgm:pt modelId="{27A17CE5-588D-49E1-888C-9BB6CAA4BCB5}" type="pres">
      <dgm:prSet presAssocID="{92276237-778F-46D4-BD11-5180BD891CFF}" presName="linNode" presStyleCnt="0"/>
      <dgm:spPr/>
    </dgm:pt>
    <dgm:pt modelId="{94C245B7-8D61-47C1-A988-D88CE1C55FE0}" type="pres">
      <dgm:prSet presAssocID="{92276237-778F-46D4-BD11-5180BD891CFF}" presName="parentShp" presStyleLbl="node1" presStyleIdx="1" presStyleCnt="3">
        <dgm:presLayoutVars>
          <dgm:bulletEnabled val="1"/>
        </dgm:presLayoutVars>
      </dgm:prSet>
      <dgm:spPr/>
      <dgm:t>
        <a:bodyPr/>
        <a:lstStyle/>
        <a:p>
          <a:endParaRPr lang="en-US"/>
        </a:p>
      </dgm:t>
    </dgm:pt>
    <dgm:pt modelId="{51786A38-E450-44A8-9897-369EC46600D4}" type="pres">
      <dgm:prSet presAssocID="{92276237-778F-46D4-BD11-5180BD891CFF}" presName="childShp" presStyleLbl="bgAccFollowNode1" presStyleIdx="1" presStyleCnt="3">
        <dgm:presLayoutVars>
          <dgm:bulletEnabled val="1"/>
        </dgm:presLayoutVars>
      </dgm:prSet>
      <dgm:spPr/>
      <dgm:t>
        <a:bodyPr/>
        <a:lstStyle/>
        <a:p>
          <a:endParaRPr lang="en-US"/>
        </a:p>
      </dgm:t>
    </dgm:pt>
    <dgm:pt modelId="{49F74BA2-9546-446A-BA77-08AB36C12660}" type="pres">
      <dgm:prSet presAssocID="{B5890712-3624-4F3E-B6DF-2E3956B8525D}" presName="spacing" presStyleCnt="0"/>
      <dgm:spPr/>
    </dgm:pt>
    <dgm:pt modelId="{17820965-7712-471E-BDA6-25F8CF1E348E}" type="pres">
      <dgm:prSet presAssocID="{0C38BD61-CB90-40D2-9882-EF5316158CEA}" presName="linNode" presStyleCnt="0"/>
      <dgm:spPr/>
    </dgm:pt>
    <dgm:pt modelId="{0B886C3B-D453-42FD-9F7E-503B643DEF37}" type="pres">
      <dgm:prSet presAssocID="{0C38BD61-CB90-40D2-9882-EF5316158CEA}" presName="parentShp" presStyleLbl="node1" presStyleIdx="2" presStyleCnt="3">
        <dgm:presLayoutVars>
          <dgm:bulletEnabled val="1"/>
        </dgm:presLayoutVars>
      </dgm:prSet>
      <dgm:spPr/>
      <dgm:t>
        <a:bodyPr/>
        <a:lstStyle/>
        <a:p>
          <a:endParaRPr lang="en-US"/>
        </a:p>
      </dgm:t>
    </dgm:pt>
    <dgm:pt modelId="{046D73D4-BD67-45B6-9594-829498244B97}" type="pres">
      <dgm:prSet presAssocID="{0C38BD61-CB90-40D2-9882-EF5316158CEA}" presName="childShp" presStyleLbl="bgAccFollowNode1" presStyleIdx="2" presStyleCnt="3">
        <dgm:presLayoutVars>
          <dgm:bulletEnabled val="1"/>
        </dgm:presLayoutVars>
      </dgm:prSet>
      <dgm:spPr/>
      <dgm:t>
        <a:bodyPr/>
        <a:lstStyle/>
        <a:p>
          <a:endParaRPr lang="en-US"/>
        </a:p>
      </dgm:t>
    </dgm:pt>
  </dgm:ptLst>
  <dgm:cxnLst>
    <dgm:cxn modelId="{9E438336-F08D-466C-9523-9E3C7D36BD72}" srcId="{0C38BD61-CB90-40D2-9882-EF5316158CEA}" destId="{0F090B1D-74A0-48BD-82EA-34B802DF482C}" srcOrd="0" destOrd="0" parTransId="{18D8D652-608E-4455-B0FD-620477EA23AE}" sibTransId="{405FD667-CD1C-401B-8BE3-31D5D35D3461}"/>
    <dgm:cxn modelId="{37417824-DF5C-4BA9-8339-AC4C6F102314}" srcId="{0C38BD61-CB90-40D2-9882-EF5316158CEA}" destId="{5EC76E14-8802-441A-BD8F-7B58D021B431}" srcOrd="1" destOrd="0" parTransId="{D0F56360-9BB5-44A2-8E57-C8CBF33501CE}" sibTransId="{F6E6FA26-97DC-4E0C-8E9F-BB5653D2ED93}"/>
    <dgm:cxn modelId="{04BD135C-E411-4624-804F-5CA3D8980DEB}" type="presOf" srcId="{5604A0EF-D416-447A-A59B-DE7CDD4B5EC9}" destId="{2C1D0E9E-2141-4709-A9D6-F418AB417DA6}" srcOrd="0" destOrd="1" presId="urn:microsoft.com/office/officeart/2005/8/layout/vList6"/>
    <dgm:cxn modelId="{3867182F-3293-41F1-B453-1973562FD1AD}" srcId="{92276237-778F-46D4-BD11-5180BD891CFF}" destId="{5D223003-507C-43E8-B5F6-637F3BBD4283}" srcOrd="0" destOrd="0" parTransId="{5CF30125-EE4C-4368-9BFF-27C0A49DB422}" sibTransId="{C8102FD0-96EB-498A-A9D4-A18B28992F3E}"/>
    <dgm:cxn modelId="{C7767B2B-59EC-4DF5-95D9-1C5CEBE7C590}" srcId="{92276237-778F-46D4-BD11-5180BD891CFF}" destId="{2622B45E-0230-4C38-9734-9A7F4AF9DB87}" srcOrd="1" destOrd="0" parTransId="{75BEDF18-3F53-4FAB-92B4-9D94293FF893}" sibTransId="{E74F3BAC-FC15-4CA1-843C-6BF2FE95F7FD}"/>
    <dgm:cxn modelId="{28D21C6B-1DD0-4431-B314-30721DC3BEAD}" srcId="{918E564B-5FBE-4E0E-8D18-F4D2CF3A71A4}" destId="{E8473020-816B-40B0-968C-9B940834E7CF}" srcOrd="0" destOrd="0" parTransId="{64B2A296-A831-40E8-A14E-82A73E2E30CE}" sibTransId="{056A49B7-669D-4D2B-B138-D877A545753E}"/>
    <dgm:cxn modelId="{404F0026-62EA-4EA1-9126-0510D556B6D8}" type="presOf" srcId="{2622B45E-0230-4C38-9734-9A7F4AF9DB87}" destId="{51786A38-E450-44A8-9897-369EC46600D4}" srcOrd="0" destOrd="1" presId="urn:microsoft.com/office/officeart/2005/8/layout/vList6"/>
    <dgm:cxn modelId="{A0CA9C19-1EBC-4482-A982-84D0811160C6}" srcId="{918E564B-5FBE-4E0E-8D18-F4D2CF3A71A4}" destId="{5604A0EF-D416-447A-A59B-DE7CDD4B5EC9}" srcOrd="1" destOrd="0" parTransId="{D86C2490-EEBB-42A2-9899-6D372D6F5877}" sibTransId="{BFF2021B-9BC2-41F2-B92D-1AE971FCF19A}"/>
    <dgm:cxn modelId="{281841C6-8B28-4F0D-AB2F-80128B1C1E56}" type="presOf" srcId="{918E564B-5FBE-4E0E-8D18-F4D2CF3A71A4}" destId="{3A905411-3AB1-4A8C-8AB1-8BD0AF191E1B}" srcOrd="0" destOrd="0" presId="urn:microsoft.com/office/officeart/2005/8/layout/vList6"/>
    <dgm:cxn modelId="{83DB8548-79B6-4F1B-B17D-C69DCDB2516D}" type="presOf" srcId="{5D223003-507C-43E8-B5F6-637F3BBD4283}" destId="{51786A38-E450-44A8-9897-369EC46600D4}" srcOrd="0" destOrd="0" presId="urn:microsoft.com/office/officeart/2005/8/layout/vList6"/>
    <dgm:cxn modelId="{0266550F-F094-4253-9BCB-ADF8705141E3}" type="presOf" srcId="{92276237-778F-46D4-BD11-5180BD891CFF}" destId="{94C245B7-8D61-47C1-A988-D88CE1C55FE0}" srcOrd="0" destOrd="0" presId="urn:microsoft.com/office/officeart/2005/8/layout/vList6"/>
    <dgm:cxn modelId="{8FA3F40D-9843-428D-93DB-B9A1B6310E4D}" type="presOf" srcId="{8B69F803-FA76-4BC0-8D27-7FE472162DE9}" destId="{163C5961-7D07-43DA-A47A-122E6949F060}" srcOrd="0" destOrd="0" presId="urn:microsoft.com/office/officeart/2005/8/layout/vList6"/>
    <dgm:cxn modelId="{72A539B4-8C5A-4DB4-AF4C-94A245CC7A47}" srcId="{8B69F803-FA76-4BC0-8D27-7FE472162DE9}" destId="{0C38BD61-CB90-40D2-9882-EF5316158CEA}" srcOrd="2" destOrd="0" parTransId="{DBF24B59-21D4-4E1C-A9D1-E0AB6E6D395F}" sibTransId="{59A2E9C5-FE18-46EF-AE1B-C624B0A133DB}"/>
    <dgm:cxn modelId="{6BA7BD4F-6CF8-4BDD-9150-C60E97FFB03B}" type="presOf" srcId="{0F090B1D-74A0-48BD-82EA-34B802DF482C}" destId="{046D73D4-BD67-45B6-9594-829498244B97}" srcOrd="0" destOrd="0" presId="urn:microsoft.com/office/officeart/2005/8/layout/vList6"/>
    <dgm:cxn modelId="{65933A99-FECE-40F5-92DB-4DB3413F7CCE}" type="presOf" srcId="{E8473020-816B-40B0-968C-9B940834E7CF}" destId="{2C1D0E9E-2141-4709-A9D6-F418AB417DA6}" srcOrd="0" destOrd="0" presId="urn:microsoft.com/office/officeart/2005/8/layout/vList6"/>
    <dgm:cxn modelId="{F9FCE690-D18C-4758-BABF-EDF1DC9839E3}" type="presOf" srcId="{0C38BD61-CB90-40D2-9882-EF5316158CEA}" destId="{0B886C3B-D453-42FD-9F7E-503B643DEF37}" srcOrd="0" destOrd="0" presId="urn:microsoft.com/office/officeart/2005/8/layout/vList6"/>
    <dgm:cxn modelId="{ECF8A63F-F5F8-4BB9-834A-FB4B97694898}" type="presOf" srcId="{5EC76E14-8802-441A-BD8F-7B58D021B431}" destId="{046D73D4-BD67-45B6-9594-829498244B97}" srcOrd="0" destOrd="1" presId="urn:microsoft.com/office/officeart/2005/8/layout/vList6"/>
    <dgm:cxn modelId="{5D459851-401D-4DDA-B48A-B7192112B13B}" srcId="{8B69F803-FA76-4BC0-8D27-7FE472162DE9}" destId="{918E564B-5FBE-4E0E-8D18-F4D2CF3A71A4}" srcOrd="0" destOrd="0" parTransId="{76DA9159-9A00-471E-875F-53B4ED5DC372}" sibTransId="{D136ECCC-08CA-4514-803D-E63DFA29604A}"/>
    <dgm:cxn modelId="{98C2771F-A75E-4EEA-9E42-9F6BA756E56C}" srcId="{8B69F803-FA76-4BC0-8D27-7FE472162DE9}" destId="{92276237-778F-46D4-BD11-5180BD891CFF}" srcOrd="1" destOrd="0" parTransId="{AC6817DF-B8ED-4363-B15A-0F80B029C2B2}" sibTransId="{B5890712-3624-4F3E-B6DF-2E3956B8525D}"/>
    <dgm:cxn modelId="{8C50FD48-1F0A-4D2C-9888-3AD8BEE1B2C5}" type="presParOf" srcId="{163C5961-7D07-43DA-A47A-122E6949F060}" destId="{5286500D-3EBA-4D48-972B-E21CB3F4E4B6}" srcOrd="0" destOrd="0" presId="urn:microsoft.com/office/officeart/2005/8/layout/vList6"/>
    <dgm:cxn modelId="{05AC8101-0888-4DA5-BE4E-13BC358005DE}" type="presParOf" srcId="{5286500D-3EBA-4D48-972B-E21CB3F4E4B6}" destId="{3A905411-3AB1-4A8C-8AB1-8BD0AF191E1B}" srcOrd="0" destOrd="0" presId="urn:microsoft.com/office/officeart/2005/8/layout/vList6"/>
    <dgm:cxn modelId="{6608915C-82F5-440E-8390-0DB37D5F28AF}" type="presParOf" srcId="{5286500D-3EBA-4D48-972B-E21CB3F4E4B6}" destId="{2C1D0E9E-2141-4709-A9D6-F418AB417DA6}" srcOrd="1" destOrd="0" presId="urn:microsoft.com/office/officeart/2005/8/layout/vList6"/>
    <dgm:cxn modelId="{5330AF9C-F456-4EA9-A36E-277957E4EB61}" type="presParOf" srcId="{163C5961-7D07-43DA-A47A-122E6949F060}" destId="{787141E2-A8F1-4AD0-98EC-BA0D3C490E70}" srcOrd="1" destOrd="0" presId="urn:microsoft.com/office/officeart/2005/8/layout/vList6"/>
    <dgm:cxn modelId="{FC5F6F0D-5F0F-45C3-8E53-26F446493272}" type="presParOf" srcId="{163C5961-7D07-43DA-A47A-122E6949F060}" destId="{27A17CE5-588D-49E1-888C-9BB6CAA4BCB5}" srcOrd="2" destOrd="0" presId="urn:microsoft.com/office/officeart/2005/8/layout/vList6"/>
    <dgm:cxn modelId="{377FA488-50B8-4130-91FE-7F197DAD5FD6}" type="presParOf" srcId="{27A17CE5-588D-49E1-888C-9BB6CAA4BCB5}" destId="{94C245B7-8D61-47C1-A988-D88CE1C55FE0}" srcOrd="0" destOrd="0" presId="urn:microsoft.com/office/officeart/2005/8/layout/vList6"/>
    <dgm:cxn modelId="{3FB5E013-71D9-49E8-8633-9C7964464F64}" type="presParOf" srcId="{27A17CE5-588D-49E1-888C-9BB6CAA4BCB5}" destId="{51786A38-E450-44A8-9897-369EC46600D4}" srcOrd="1" destOrd="0" presId="urn:microsoft.com/office/officeart/2005/8/layout/vList6"/>
    <dgm:cxn modelId="{4D18E1D0-DD69-471A-AA8E-88EAF39B7E51}" type="presParOf" srcId="{163C5961-7D07-43DA-A47A-122E6949F060}" destId="{49F74BA2-9546-446A-BA77-08AB36C12660}" srcOrd="3" destOrd="0" presId="urn:microsoft.com/office/officeart/2005/8/layout/vList6"/>
    <dgm:cxn modelId="{101B6A4D-75D0-410E-B695-302F2962688C}" type="presParOf" srcId="{163C5961-7D07-43DA-A47A-122E6949F060}" destId="{17820965-7712-471E-BDA6-25F8CF1E348E}" srcOrd="4" destOrd="0" presId="urn:microsoft.com/office/officeart/2005/8/layout/vList6"/>
    <dgm:cxn modelId="{C38435BC-B4C6-444D-9BAF-95475FF829CD}" type="presParOf" srcId="{17820965-7712-471E-BDA6-25F8CF1E348E}" destId="{0B886C3B-D453-42FD-9F7E-503B643DEF37}" srcOrd="0" destOrd="0" presId="urn:microsoft.com/office/officeart/2005/8/layout/vList6"/>
    <dgm:cxn modelId="{CDD5F241-9883-47E3-A412-563C8FF3DB3F}" type="presParOf" srcId="{17820965-7712-471E-BDA6-25F8CF1E348E}" destId="{046D73D4-BD67-45B6-9594-829498244B9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F4A742-350C-4B05-B46E-AE8E0B4921DE}"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89628615-2D00-4DB3-9157-252CBA446696}">
      <dgm:prSet phldrT="[Text]" custT="1"/>
      <dgm:spPr/>
      <dgm:t>
        <a:bodyPr/>
        <a:lstStyle/>
        <a:p>
          <a:r>
            <a:rPr lang="en-US" sz="2000" b="1" dirty="0" smtClean="0"/>
            <a:t>Group One STARS Start Date</a:t>
          </a:r>
          <a:r>
            <a:rPr lang="en-US" sz="2000" dirty="0" smtClean="0"/>
            <a:t>: </a:t>
          </a:r>
          <a:r>
            <a:rPr lang="en-US" sz="2000" b="1" dirty="0" smtClean="0"/>
            <a:t>May 1</a:t>
          </a:r>
          <a:endParaRPr lang="en-US" sz="2000" b="1" dirty="0"/>
        </a:p>
      </dgm:t>
    </dgm:pt>
    <dgm:pt modelId="{04D370ED-FDE6-485C-8DB6-AFB9FD5616F3}" type="parTrans" cxnId="{94529C30-85EE-4860-AEBC-8248D157E07E}">
      <dgm:prSet/>
      <dgm:spPr/>
      <dgm:t>
        <a:bodyPr/>
        <a:lstStyle/>
        <a:p>
          <a:endParaRPr lang="en-US"/>
        </a:p>
      </dgm:t>
    </dgm:pt>
    <dgm:pt modelId="{D0D5DFBC-A202-4D42-A07C-3E1170E9541A}" type="sibTrans" cxnId="{94529C30-85EE-4860-AEBC-8248D157E07E}">
      <dgm:prSet/>
      <dgm:spPr/>
      <dgm:t>
        <a:bodyPr/>
        <a:lstStyle/>
        <a:p>
          <a:endParaRPr lang="en-US"/>
        </a:p>
      </dgm:t>
    </dgm:pt>
    <dgm:pt modelId="{47029D77-EB38-4EE4-90A7-74DF034A169A}">
      <dgm:prSet phldrT="[Text]" custT="1"/>
      <dgm:spPr/>
      <dgm:t>
        <a:bodyPr/>
        <a:lstStyle/>
        <a:p>
          <a:r>
            <a:rPr lang="en-US" sz="2000" b="1" dirty="0" smtClean="0"/>
            <a:t>Group Two STARS Start Date</a:t>
          </a:r>
          <a:r>
            <a:rPr lang="en-US" sz="2000" dirty="0" smtClean="0"/>
            <a:t>: </a:t>
          </a:r>
          <a:r>
            <a:rPr lang="en-US" sz="2000" b="1" dirty="0" smtClean="0"/>
            <a:t>June 1</a:t>
          </a:r>
          <a:endParaRPr lang="en-US" sz="2000" b="1" dirty="0"/>
        </a:p>
      </dgm:t>
    </dgm:pt>
    <dgm:pt modelId="{5A73A617-FFFE-44DA-866D-41B364AB14FB}" type="parTrans" cxnId="{6A9A7279-246F-4730-B015-AB28AC4EEA11}">
      <dgm:prSet/>
      <dgm:spPr/>
      <dgm:t>
        <a:bodyPr/>
        <a:lstStyle/>
        <a:p>
          <a:endParaRPr lang="en-US"/>
        </a:p>
      </dgm:t>
    </dgm:pt>
    <dgm:pt modelId="{33B61188-690C-47C4-B264-896A1A2885C9}" type="sibTrans" cxnId="{6A9A7279-246F-4730-B015-AB28AC4EEA11}">
      <dgm:prSet/>
      <dgm:spPr/>
      <dgm:t>
        <a:bodyPr/>
        <a:lstStyle/>
        <a:p>
          <a:endParaRPr lang="en-US"/>
        </a:p>
      </dgm:t>
    </dgm:pt>
    <dgm:pt modelId="{E21D76AD-1AC6-4857-8E87-0B8433A10892}">
      <dgm:prSet phldrT="[Text]" custT="1"/>
      <dgm:spPr/>
      <dgm:t>
        <a:bodyPr/>
        <a:lstStyle/>
        <a:p>
          <a:r>
            <a:rPr lang="en-US" sz="2000" b="1" dirty="0" smtClean="0">
              <a:solidFill>
                <a:schemeClr val="tx1"/>
              </a:solidFill>
            </a:rPr>
            <a:t>Group Three STARS Start Date:  July 1</a:t>
          </a:r>
          <a:endParaRPr lang="en-US" sz="2000" b="1" dirty="0">
            <a:solidFill>
              <a:schemeClr val="tx1"/>
            </a:solidFill>
          </a:endParaRPr>
        </a:p>
      </dgm:t>
    </dgm:pt>
    <dgm:pt modelId="{8745E57D-27DA-4268-8D56-33A23F667596}" type="parTrans" cxnId="{3854F51C-16B3-4740-B416-D424673ACB9F}">
      <dgm:prSet/>
      <dgm:spPr/>
      <dgm:t>
        <a:bodyPr/>
        <a:lstStyle/>
        <a:p>
          <a:endParaRPr lang="en-US"/>
        </a:p>
      </dgm:t>
    </dgm:pt>
    <dgm:pt modelId="{DEF6E187-3D46-4335-9882-DFD43EA6D9A4}" type="sibTrans" cxnId="{3854F51C-16B3-4740-B416-D424673ACB9F}">
      <dgm:prSet/>
      <dgm:spPr/>
      <dgm:t>
        <a:bodyPr/>
        <a:lstStyle/>
        <a:p>
          <a:endParaRPr lang="en-US"/>
        </a:p>
      </dgm:t>
    </dgm:pt>
    <dgm:pt modelId="{E7093A19-CAD2-4E0B-99AE-E0868834DBC6}">
      <dgm:prSet phldrT="[Text]" custT="1"/>
      <dgm:spPr/>
      <dgm:t>
        <a:bodyPr/>
        <a:lstStyle/>
        <a:p>
          <a:r>
            <a:rPr lang="en-US" sz="2000" b="1" dirty="0" smtClean="0"/>
            <a:t>Group Four STARS Start Date: August 1</a:t>
          </a:r>
          <a:endParaRPr lang="en-US" sz="2000" b="1" dirty="0"/>
        </a:p>
      </dgm:t>
    </dgm:pt>
    <dgm:pt modelId="{C1B79628-A34C-4F66-A81E-091396C5E306}" type="parTrans" cxnId="{701A9FDF-9C57-46CE-ABFA-2F36AC633EE2}">
      <dgm:prSet/>
      <dgm:spPr/>
      <dgm:t>
        <a:bodyPr/>
        <a:lstStyle/>
        <a:p>
          <a:endParaRPr lang="en-US"/>
        </a:p>
      </dgm:t>
    </dgm:pt>
    <dgm:pt modelId="{909BDF72-F01A-45A2-AD3E-12EF3FC14F37}" type="sibTrans" cxnId="{701A9FDF-9C57-46CE-ABFA-2F36AC633EE2}">
      <dgm:prSet/>
      <dgm:spPr/>
      <dgm:t>
        <a:bodyPr/>
        <a:lstStyle/>
        <a:p>
          <a:endParaRPr lang="en-US"/>
        </a:p>
      </dgm:t>
    </dgm:pt>
    <dgm:pt modelId="{736F0655-A18B-4004-95BD-893D65A578C9}">
      <dgm:prSet phldrT="[Text]" custT="1"/>
      <dgm:spPr/>
      <dgm:t>
        <a:bodyPr/>
        <a:lstStyle/>
        <a:p>
          <a:r>
            <a:rPr lang="en-US" sz="2000" b="1" dirty="0" smtClean="0"/>
            <a:t>Group Five STARS Start Date: September 1</a:t>
          </a:r>
          <a:endParaRPr lang="en-US" sz="2000" b="1" dirty="0"/>
        </a:p>
      </dgm:t>
    </dgm:pt>
    <dgm:pt modelId="{396D3661-E999-4A07-A785-E14C6E6CA586}" type="parTrans" cxnId="{AF0E91D4-4007-4FAE-A0CE-7946892D485A}">
      <dgm:prSet/>
      <dgm:spPr/>
      <dgm:t>
        <a:bodyPr/>
        <a:lstStyle/>
        <a:p>
          <a:endParaRPr lang="en-US"/>
        </a:p>
      </dgm:t>
    </dgm:pt>
    <dgm:pt modelId="{B0ED2029-ED35-4972-B467-6D374C9A77D3}" type="sibTrans" cxnId="{AF0E91D4-4007-4FAE-A0CE-7946892D485A}">
      <dgm:prSet/>
      <dgm:spPr/>
      <dgm:t>
        <a:bodyPr/>
        <a:lstStyle/>
        <a:p>
          <a:endParaRPr lang="en-US"/>
        </a:p>
      </dgm:t>
    </dgm:pt>
    <dgm:pt modelId="{DE43EA9C-85E7-49C5-8A2F-448BE56AFA91}">
      <dgm:prSet phldrT="[Text]" custT="1"/>
      <dgm:spPr/>
      <dgm:t>
        <a:bodyPr/>
        <a:lstStyle/>
        <a:p>
          <a:r>
            <a:rPr lang="en-US" sz="2000" b="1" dirty="0" smtClean="0"/>
            <a:t>Group Six STARS Start Date: October 1</a:t>
          </a:r>
          <a:endParaRPr lang="en-US" sz="2000" b="1" dirty="0"/>
        </a:p>
      </dgm:t>
    </dgm:pt>
    <dgm:pt modelId="{3BE9EE71-233E-42B4-A55F-887167DFB7B9}" type="parTrans" cxnId="{7A21C56F-7C27-48B7-A5BF-72ADE2107A4B}">
      <dgm:prSet/>
      <dgm:spPr/>
      <dgm:t>
        <a:bodyPr/>
        <a:lstStyle/>
        <a:p>
          <a:endParaRPr lang="en-US"/>
        </a:p>
      </dgm:t>
    </dgm:pt>
    <dgm:pt modelId="{B25310EF-DE56-4DF0-A6D1-60B100F10EAA}" type="sibTrans" cxnId="{7A21C56F-7C27-48B7-A5BF-72ADE2107A4B}">
      <dgm:prSet/>
      <dgm:spPr/>
      <dgm:t>
        <a:bodyPr/>
        <a:lstStyle/>
        <a:p>
          <a:endParaRPr lang="en-US"/>
        </a:p>
      </dgm:t>
    </dgm:pt>
    <dgm:pt modelId="{89706B13-064C-4207-8531-5F804C2299AA}">
      <dgm:prSet phldrT="[Text]" custT="1"/>
      <dgm:spPr/>
      <dgm:t>
        <a:bodyPr/>
        <a:lstStyle/>
        <a:p>
          <a:r>
            <a:rPr lang="en-US" sz="2000" dirty="0" smtClean="0"/>
            <a:t>CT, DC, GU, NC, RI, UT</a:t>
          </a:r>
          <a:endParaRPr lang="en-US" sz="2000" dirty="0"/>
        </a:p>
      </dgm:t>
    </dgm:pt>
    <dgm:pt modelId="{0A0F8EB8-E38E-4577-9161-DBE8CAD26241}" type="parTrans" cxnId="{D4D727E4-0542-47E0-8EB1-8F8495F204BC}">
      <dgm:prSet/>
      <dgm:spPr/>
      <dgm:t>
        <a:bodyPr/>
        <a:lstStyle/>
        <a:p>
          <a:endParaRPr lang="en-US"/>
        </a:p>
      </dgm:t>
    </dgm:pt>
    <dgm:pt modelId="{E8F2585E-9E82-4767-9FD0-2A966232A54F}" type="sibTrans" cxnId="{D4D727E4-0542-47E0-8EB1-8F8495F204BC}">
      <dgm:prSet/>
      <dgm:spPr/>
      <dgm:t>
        <a:bodyPr/>
        <a:lstStyle/>
        <a:p>
          <a:endParaRPr lang="en-US"/>
        </a:p>
      </dgm:t>
    </dgm:pt>
    <dgm:pt modelId="{0823DC81-6904-48E0-A520-B090B7C13AE9}">
      <dgm:prSet phldrT="[Text]" custT="1"/>
      <dgm:spPr/>
      <dgm:t>
        <a:bodyPr/>
        <a:lstStyle/>
        <a:p>
          <a:r>
            <a:rPr lang="en-US" sz="2000" dirty="0" smtClean="0"/>
            <a:t>CO, IN, MA, MS, NE, NV, OK</a:t>
          </a:r>
          <a:endParaRPr lang="en-US" sz="2000" dirty="0"/>
        </a:p>
      </dgm:t>
    </dgm:pt>
    <dgm:pt modelId="{6ECED9B2-88C0-45E5-9AF9-98C5A3FA16B9}" type="parTrans" cxnId="{7716FCDB-82E9-4186-8A50-219AED4CE8AE}">
      <dgm:prSet/>
      <dgm:spPr/>
      <dgm:t>
        <a:bodyPr/>
        <a:lstStyle/>
        <a:p>
          <a:endParaRPr lang="en-US"/>
        </a:p>
      </dgm:t>
    </dgm:pt>
    <dgm:pt modelId="{7D8C446E-CF71-46DB-A783-313CD5BA0053}" type="sibTrans" cxnId="{7716FCDB-82E9-4186-8A50-219AED4CE8AE}">
      <dgm:prSet/>
      <dgm:spPr/>
      <dgm:t>
        <a:bodyPr/>
        <a:lstStyle/>
        <a:p>
          <a:endParaRPr lang="en-US"/>
        </a:p>
      </dgm:t>
    </dgm:pt>
    <dgm:pt modelId="{EB3705BE-C1A8-48AD-A9F9-03B3824A2D1B}">
      <dgm:prSet phldrT="[Text]" custT="1"/>
      <dgm:spPr/>
      <dgm:t>
        <a:bodyPr/>
        <a:lstStyle/>
        <a:p>
          <a:r>
            <a:rPr lang="en-US" sz="2000" dirty="0" smtClean="0"/>
            <a:t>IL, </a:t>
          </a:r>
          <a:r>
            <a:rPr lang="en-US" sz="2000" b="0" dirty="0" smtClean="0">
              <a:solidFill>
                <a:schemeClr val="tx1"/>
              </a:solidFill>
            </a:rPr>
            <a:t>KS</a:t>
          </a:r>
          <a:r>
            <a:rPr lang="en-US" sz="2000" dirty="0" smtClean="0"/>
            <a:t>, MD, OR, PR, VA, VI, WA, WY</a:t>
          </a:r>
          <a:endParaRPr lang="en-US" sz="2000" dirty="0"/>
        </a:p>
      </dgm:t>
    </dgm:pt>
    <dgm:pt modelId="{A4F57F39-41EA-4B12-B088-1FF162D14303}" type="parTrans" cxnId="{F490CD46-553A-42B7-97A0-D42B4ED016B0}">
      <dgm:prSet/>
      <dgm:spPr/>
      <dgm:t>
        <a:bodyPr/>
        <a:lstStyle/>
        <a:p>
          <a:endParaRPr lang="en-US"/>
        </a:p>
      </dgm:t>
    </dgm:pt>
    <dgm:pt modelId="{F13897B8-7A0D-4CEA-8EA8-3A7C20B98015}" type="sibTrans" cxnId="{F490CD46-553A-42B7-97A0-D42B4ED016B0}">
      <dgm:prSet/>
      <dgm:spPr/>
      <dgm:t>
        <a:bodyPr/>
        <a:lstStyle/>
        <a:p>
          <a:endParaRPr lang="en-US"/>
        </a:p>
      </dgm:t>
    </dgm:pt>
    <dgm:pt modelId="{9B127B90-D55A-4055-A258-B55C1D202DED}">
      <dgm:prSet phldrT="[Text]" custT="1"/>
      <dgm:spPr/>
      <dgm:t>
        <a:bodyPr/>
        <a:lstStyle/>
        <a:p>
          <a:r>
            <a:rPr lang="en-US" sz="2000" dirty="0" smtClean="0"/>
            <a:t>AK, AR, DE, FL, KY, ME, MO, ND, NJ, NM</a:t>
          </a:r>
          <a:endParaRPr lang="en-US" sz="2000" dirty="0"/>
        </a:p>
      </dgm:t>
    </dgm:pt>
    <dgm:pt modelId="{7B20094F-CA85-4809-96A9-1EE924F60AB4}" type="parTrans" cxnId="{00990A77-CBC7-4595-A78A-966E682336C7}">
      <dgm:prSet/>
      <dgm:spPr/>
      <dgm:t>
        <a:bodyPr/>
        <a:lstStyle/>
        <a:p>
          <a:endParaRPr lang="en-US"/>
        </a:p>
      </dgm:t>
    </dgm:pt>
    <dgm:pt modelId="{DDE7169E-B005-426C-ACAB-CFFD74CFFDEB}" type="sibTrans" cxnId="{00990A77-CBC7-4595-A78A-966E682336C7}">
      <dgm:prSet/>
      <dgm:spPr/>
      <dgm:t>
        <a:bodyPr/>
        <a:lstStyle/>
        <a:p>
          <a:endParaRPr lang="en-US"/>
        </a:p>
      </dgm:t>
    </dgm:pt>
    <dgm:pt modelId="{4A0CD235-D6D1-4B48-9C28-C7E537FDC728}">
      <dgm:prSet phldrT="[Text]" custT="1"/>
      <dgm:spPr/>
      <dgm:t>
        <a:bodyPr/>
        <a:lstStyle/>
        <a:p>
          <a:r>
            <a:rPr lang="en-US" sz="2000" dirty="0" smtClean="0"/>
            <a:t>AZ, HI, LA, MI, NY, OH, PA, SD, TN, </a:t>
          </a:r>
          <a:r>
            <a:rPr lang="en-US" sz="2000" i="1" dirty="0" smtClean="0"/>
            <a:t>TX?, </a:t>
          </a:r>
          <a:r>
            <a:rPr lang="en-US" sz="2000" dirty="0" smtClean="0"/>
            <a:t>VT, WI, WV</a:t>
          </a:r>
          <a:endParaRPr lang="en-US" sz="2000" dirty="0"/>
        </a:p>
      </dgm:t>
    </dgm:pt>
    <dgm:pt modelId="{39DF6CEB-F036-453A-A7BB-EF3D58F53804}" type="parTrans" cxnId="{C66EC616-0A5E-4F9F-B88E-FCB9D96ACBDA}">
      <dgm:prSet/>
      <dgm:spPr/>
      <dgm:t>
        <a:bodyPr/>
        <a:lstStyle/>
        <a:p>
          <a:endParaRPr lang="en-US"/>
        </a:p>
      </dgm:t>
    </dgm:pt>
    <dgm:pt modelId="{8C65ED60-1617-4DD2-B599-70875C942886}" type="sibTrans" cxnId="{C66EC616-0A5E-4F9F-B88E-FCB9D96ACBDA}">
      <dgm:prSet/>
      <dgm:spPr/>
      <dgm:t>
        <a:bodyPr/>
        <a:lstStyle/>
        <a:p>
          <a:endParaRPr lang="en-US"/>
        </a:p>
      </dgm:t>
    </dgm:pt>
    <dgm:pt modelId="{95FFCA74-6577-4433-B3B9-8BE2D6229D7C}">
      <dgm:prSet phldrT="[Text]" custT="1"/>
      <dgm:spPr/>
      <dgm:t>
        <a:bodyPr/>
        <a:lstStyle/>
        <a:p>
          <a:r>
            <a:rPr lang="en-US" sz="2000" dirty="0" smtClean="0"/>
            <a:t>AL, CA, IA, ID, GA, MN, MT, NH, SC</a:t>
          </a:r>
          <a:endParaRPr lang="en-US" sz="2000" dirty="0"/>
        </a:p>
      </dgm:t>
    </dgm:pt>
    <dgm:pt modelId="{9BABDECA-430F-4371-88BA-8E88252D9A49}" type="parTrans" cxnId="{B5629BD0-D83C-4781-B6A7-5410E713CDD7}">
      <dgm:prSet/>
      <dgm:spPr/>
      <dgm:t>
        <a:bodyPr/>
        <a:lstStyle/>
        <a:p>
          <a:endParaRPr lang="en-US"/>
        </a:p>
      </dgm:t>
    </dgm:pt>
    <dgm:pt modelId="{CDA4B7A8-BC5E-45C6-A258-5E91955137BD}" type="sibTrans" cxnId="{B5629BD0-D83C-4781-B6A7-5410E713CDD7}">
      <dgm:prSet/>
      <dgm:spPr/>
      <dgm:t>
        <a:bodyPr/>
        <a:lstStyle/>
        <a:p>
          <a:endParaRPr lang="en-US"/>
        </a:p>
      </dgm:t>
    </dgm:pt>
    <dgm:pt modelId="{17DB20DB-1276-4E9E-BBD0-D92D911B43F6}" type="pres">
      <dgm:prSet presAssocID="{0FF4A742-350C-4B05-B46E-AE8E0B4921DE}" presName="linear" presStyleCnt="0">
        <dgm:presLayoutVars>
          <dgm:dir/>
          <dgm:animLvl val="lvl"/>
          <dgm:resizeHandles val="exact"/>
        </dgm:presLayoutVars>
      </dgm:prSet>
      <dgm:spPr/>
      <dgm:t>
        <a:bodyPr/>
        <a:lstStyle/>
        <a:p>
          <a:endParaRPr lang="en-US"/>
        </a:p>
      </dgm:t>
    </dgm:pt>
    <dgm:pt modelId="{6339A93A-9682-4413-826C-C15C4C7EF094}" type="pres">
      <dgm:prSet presAssocID="{89628615-2D00-4DB3-9157-252CBA446696}" presName="parentLin" presStyleCnt="0"/>
      <dgm:spPr/>
    </dgm:pt>
    <dgm:pt modelId="{22A036F2-E346-4873-BECF-5488E0F3C2CC}" type="pres">
      <dgm:prSet presAssocID="{89628615-2D00-4DB3-9157-252CBA446696}" presName="parentLeftMargin" presStyleLbl="node1" presStyleIdx="0" presStyleCnt="6"/>
      <dgm:spPr/>
      <dgm:t>
        <a:bodyPr/>
        <a:lstStyle/>
        <a:p>
          <a:endParaRPr lang="en-US"/>
        </a:p>
      </dgm:t>
    </dgm:pt>
    <dgm:pt modelId="{DC67AC81-2FB9-46A3-A500-3DA8D4932B29}" type="pres">
      <dgm:prSet presAssocID="{89628615-2D00-4DB3-9157-252CBA446696}" presName="parentText" presStyleLbl="node1" presStyleIdx="0" presStyleCnt="6">
        <dgm:presLayoutVars>
          <dgm:chMax val="0"/>
          <dgm:bulletEnabled val="1"/>
        </dgm:presLayoutVars>
      </dgm:prSet>
      <dgm:spPr/>
      <dgm:t>
        <a:bodyPr/>
        <a:lstStyle/>
        <a:p>
          <a:endParaRPr lang="en-US"/>
        </a:p>
      </dgm:t>
    </dgm:pt>
    <dgm:pt modelId="{2F28BAB4-0C91-44F1-95B2-08A091ACFC00}" type="pres">
      <dgm:prSet presAssocID="{89628615-2D00-4DB3-9157-252CBA446696}" presName="negativeSpace" presStyleCnt="0"/>
      <dgm:spPr/>
    </dgm:pt>
    <dgm:pt modelId="{7992DDA9-6D78-4D9C-8776-0D084B6CB5C0}" type="pres">
      <dgm:prSet presAssocID="{89628615-2D00-4DB3-9157-252CBA446696}" presName="childText" presStyleLbl="conFgAcc1" presStyleIdx="0" presStyleCnt="6">
        <dgm:presLayoutVars>
          <dgm:bulletEnabled val="1"/>
        </dgm:presLayoutVars>
      </dgm:prSet>
      <dgm:spPr/>
      <dgm:t>
        <a:bodyPr/>
        <a:lstStyle/>
        <a:p>
          <a:endParaRPr lang="en-US"/>
        </a:p>
      </dgm:t>
    </dgm:pt>
    <dgm:pt modelId="{EEBE1B11-3F8A-4C17-9CEE-581AA0E5995E}" type="pres">
      <dgm:prSet presAssocID="{D0D5DFBC-A202-4D42-A07C-3E1170E9541A}" presName="spaceBetweenRectangles" presStyleCnt="0"/>
      <dgm:spPr/>
    </dgm:pt>
    <dgm:pt modelId="{E10E5CBD-CF03-416F-8939-37E4F2AE5162}" type="pres">
      <dgm:prSet presAssocID="{47029D77-EB38-4EE4-90A7-74DF034A169A}" presName="parentLin" presStyleCnt="0"/>
      <dgm:spPr/>
    </dgm:pt>
    <dgm:pt modelId="{CF67CAD6-0BB0-445D-BE7C-B0EC580AD89C}" type="pres">
      <dgm:prSet presAssocID="{47029D77-EB38-4EE4-90A7-74DF034A169A}" presName="parentLeftMargin" presStyleLbl="node1" presStyleIdx="0" presStyleCnt="6"/>
      <dgm:spPr/>
      <dgm:t>
        <a:bodyPr/>
        <a:lstStyle/>
        <a:p>
          <a:endParaRPr lang="en-US"/>
        </a:p>
      </dgm:t>
    </dgm:pt>
    <dgm:pt modelId="{412955A1-4A91-4CD1-8CC5-826B26CB493B}" type="pres">
      <dgm:prSet presAssocID="{47029D77-EB38-4EE4-90A7-74DF034A169A}" presName="parentText" presStyleLbl="node1" presStyleIdx="1" presStyleCnt="6">
        <dgm:presLayoutVars>
          <dgm:chMax val="0"/>
          <dgm:bulletEnabled val="1"/>
        </dgm:presLayoutVars>
      </dgm:prSet>
      <dgm:spPr/>
      <dgm:t>
        <a:bodyPr/>
        <a:lstStyle/>
        <a:p>
          <a:endParaRPr lang="en-US"/>
        </a:p>
      </dgm:t>
    </dgm:pt>
    <dgm:pt modelId="{39B1351B-3A63-460D-90B1-8BE2BB75CE93}" type="pres">
      <dgm:prSet presAssocID="{47029D77-EB38-4EE4-90A7-74DF034A169A}" presName="negativeSpace" presStyleCnt="0"/>
      <dgm:spPr/>
    </dgm:pt>
    <dgm:pt modelId="{0E23A625-2917-4ACF-BDF2-746F05E7C1AB}" type="pres">
      <dgm:prSet presAssocID="{47029D77-EB38-4EE4-90A7-74DF034A169A}" presName="childText" presStyleLbl="conFgAcc1" presStyleIdx="1" presStyleCnt="6">
        <dgm:presLayoutVars>
          <dgm:bulletEnabled val="1"/>
        </dgm:presLayoutVars>
      </dgm:prSet>
      <dgm:spPr/>
      <dgm:t>
        <a:bodyPr/>
        <a:lstStyle/>
        <a:p>
          <a:endParaRPr lang="en-US"/>
        </a:p>
      </dgm:t>
    </dgm:pt>
    <dgm:pt modelId="{E2027FAB-2D63-4C9F-8E73-AA259E22F8A9}" type="pres">
      <dgm:prSet presAssocID="{33B61188-690C-47C4-B264-896A1A2885C9}" presName="spaceBetweenRectangles" presStyleCnt="0"/>
      <dgm:spPr/>
    </dgm:pt>
    <dgm:pt modelId="{0B25F876-F142-48A1-B1BB-726042B18399}" type="pres">
      <dgm:prSet presAssocID="{E21D76AD-1AC6-4857-8E87-0B8433A10892}" presName="parentLin" presStyleCnt="0"/>
      <dgm:spPr/>
    </dgm:pt>
    <dgm:pt modelId="{1E11C6AE-CB42-4355-9632-8647508BDA16}" type="pres">
      <dgm:prSet presAssocID="{E21D76AD-1AC6-4857-8E87-0B8433A10892}" presName="parentLeftMargin" presStyleLbl="node1" presStyleIdx="1" presStyleCnt="6"/>
      <dgm:spPr/>
      <dgm:t>
        <a:bodyPr/>
        <a:lstStyle/>
        <a:p>
          <a:endParaRPr lang="en-US"/>
        </a:p>
      </dgm:t>
    </dgm:pt>
    <dgm:pt modelId="{C067D6B4-2B87-4BC7-8278-29A261710169}" type="pres">
      <dgm:prSet presAssocID="{E21D76AD-1AC6-4857-8E87-0B8433A10892}" presName="parentText" presStyleLbl="node1" presStyleIdx="2" presStyleCnt="6">
        <dgm:presLayoutVars>
          <dgm:chMax val="0"/>
          <dgm:bulletEnabled val="1"/>
        </dgm:presLayoutVars>
      </dgm:prSet>
      <dgm:spPr/>
      <dgm:t>
        <a:bodyPr/>
        <a:lstStyle/>
        <a:p>
          <a:endParaRPr lang="en-US"/>
        </a:p>
      </dgm:t>
    </dgm:pt>
    <dgm:pt modelId="{4870A643-449C-4F93-8592-608634F83316}" type="pres">
      <dgm:prSet presAssocID="{E21D76AD-1AC6-4857-8E87-0B8433A10892}" presName="negativeSpace" presStyleCnt="0"/>
      <dgm:spPr/>
    </dgm:pt>
    <dgm:pt modelId="{D89C7FAC-6AA0-46D1-BC80-8866C0496866}" type="pres">
      <dgm:prSet presAssocID="{E21D76AD-1AC6-4857-8E87-0B8433A10892}" presName="childText" presStyleLbl="conFgAcc1" presStyleIdx="2" presStyleCnt="6">
        <dgm:presLayoutVars>
          <dgm:bulletEnabled val="1"/>
        </dgm:presLayoutVars>
      </dgm:prSet>
      <dgm:spPr/>
      <dgm:t>
        <a:bodyPr/>
        <a:lstStyle/>
        <a:p>
          <a:endParaRPr lang="en-US"/>
        </a:p>
      </dgm:t>
    </dgm:pt>
    <dgm:pt modelId="{A606B55A-488A-4485-8788-B0090A9B1A22}" type="pres">
      <dgm:prSet presAssocID="{DEF6E187-3D46-4335-9882-DFD43EA6D9A4}" presName="spaceBetweenRectangles" presStyleCnt="0"/>
      <dgm:spPr/>
    </dgm:pt>
    <dgm:pt modelId="{63ECFDE5-0F06-406A-A799-C05287C3C36A}" type="pres">
      <dgm:prSet presAssocID="{E7093A19-CAD2-4E0B-99AE-E0868834DBC6}" presName="parentLin" presStyleCnt="0"/>
      <dgm:spPr/>
    </dgm:pt>
    <dgm:pt modelId="{BF48DF6D-B55C-4429-BBC1-95336EBED2A1}" type="pres">
      <dgm:prSet presAssocID="{E7093A19-CAD2-4E0B-99AE-E0868834DBC6}" presName="parentLeftMargin" presStyleLbl="node1" presStyleIdx="2" presStyleCnt="6"/>
      <dgm:spPr/>
      <dgm:t>
        <a:bodyPr/>
        <a:lstStyle/>
        <a:p>
          <a:endParaRPr lang="en-US"/>
        </a:p>
      </dgm:t>
    </dgm:pt>
    <dgm:pt modelId="{E3C2FABE-2D17-46CB-BAA8-4D8DD94F863D}" type="pres">
      <dgm:prSet presAssocID="{E7093A19-CAD2-4E0B-99AE-E0868834DBC6}" presName="parentText" presStyleLbl="node1" presStyleIdx="3" presStyleCnt="6">
        <dgm:presLayoutVars>
          <dgm:chMax val="0"/>
          <dgm:bulletEnabled val="1"/>
        </dgm:presLayoutVars>
      </dgm:prSet>
      <dgm:spPr/>
      <dgm:t>
        <a:bodyPr/>
        <a:lstStyle/>
        <a:p>
          <a:endParaRPr lang="en-US"/>
        </a:p>
      </dgm:t>
    </dgm:pt>
    <dgm:pt modelId="{26EB0748-D739-4072-AD4A-D430B10D1349}" type="pres">
      <dgm:prSet presAssocID="{E7093A19-CAD2-4E0B-99AE-E0868834DBC6}" presName="negativeSpace" presStyleCnt="0"/>
      <dgm:spPr/>
    </dgm:pt>
    <dgm:pt modelId="{BA90AE93-6CC8-4842-A69A-70185C6216C6}" type="pres">
      <dgm:prSet presAssocID="{E7093A19-CAD2-4E0B-99AE-E0868834DBC6}" presName="childText" presStyleLbl="conFgAcc1" presStyleIdx="3" presStyleCnt="6">
        <dgm:presLayoutVars>
          <dgm:bulletEnabled val="1"/>
        </dgm:presLayoutVars>
      </dgm:prSet>
      <dgm:spPr/>
      <dgm:t>
        <a:bodyPr/>
        <a:lstStyle/>
        <a:p>
          <a:endParaRPr lang="en-US"/>
        </a:p>
      </dgm:t>
    </dgm:pt>
    <dgm:pt modelId="{C401732D-FC57-4866-BB2A-0A36ED4EA9F2}" type="pres">
      <dgm:prSet presAssocID="{909BDF72-F01A-45A2-AD3E-12EF3FC14F37}" presName="spaceBetweenRectangles" presStyleCnt="0"/>
      <dgm:spPr/>
    </dgm:pt>
    <dgm:pt modelId="{781E95C2-C631-4883-9389-A70EEA5DC5F2}" type="pres">
      <dgm:prSet presAssocID="{736F0655-A18B-4004-95BD-893D65A578C9}" presName="parentLin" presStyleCnt="0"/>
      <dgm:spPr/>
    </dgm:pt>
    <dgm:pt modelId="{EB66A1E3-AA4B-47D3-BEC8-9A0006F31EDD}" type="pres">
      <dgm:prSet presAssocID="{736F0655-A18B-4004-95BD-893D65A578C9}" presName="parentLeftMargin" presStyleLbl="node1" presStyleIdx="3" presStyleCnt="6"/>
      <dgm:spPr/>
      <dgm:t>
        <a:bodyPr/>
        <a:lstStyle/>
        <a:p>
          <a:endParaRPr lang="en-US"/>
        </a:p>
      </dgm:t>
    </dgm:pt>
    <dgm:pt modelId="{27553B65-486D-42B9-9E85-91D79D087E8B}" type="pres">
      <dgm:prSet presAssocID="{736F0655-A18B-4004-95BD-893D65A578C9}" presName="parentText" presStyleLbl="node1" presStyleIdx="4" presStyleCnt="6">
        <dgm:presLayoutVars>
          <dgm:chMax val="0"/>
          <dgm:bulletEnabled val="1"/>
        </dgm:presLayoutVars>
      </dgm:prSet>
      <dgm:spPr/>
      <dgm:t>
        <a:bodyPr/>
        <a:lstStyle/>
        <a:p>
          <a:endParaRPr lang="en-US"/>
        </a:p>
      </dgm:t>
    </dgm:pt>
    <dgm:pt modelId="{2266BC20-AFA5-4F03-B424-83BBD79FDB9C}" type="pres">
      <dgm:prSet presAssocID="{736F0655-A18B-4004-95BD-893D65A578C9}" presName="negativeSpace" presStyleCnt="0"/>
      <dgm:spPr/>
    </dgm:pt>
    <dgm:pt modelId="{CA7E466C-9C9C-46CB-82C8-D9A08D71B696}" type="pres">
      <dgm:prSet presAssocID="{736F0655-A18B-4004-95BD-893D65A578C9}" presName="childText" presStyleLbl="conFgAcc1" presStyleIdx="4" presStyleCnt="6">
        <dgm:presLayoutVars>
          <dgm:bulletEnabled val="1"/>
        </dgm:presLayoutVars>
      </dgm:prSet>
      <dgm:spPr/>
      <dgm:t>
        <a:bodyPr/>
        <a:lstStyle/>
        <a:p>
          <a:endParaRPr lang="en-US"/>
        </a:p>
      </dgm:t>
    </dgm:pt>
    <dgm:pt modelId="{D05A0F56-B7DA-4B2B-A66C-438E6CD6C3C7}" type="pres">
      <dgm:prSet presAssocID="{B0ED2029-ED35-4972-B467-6D374C9A77D3}" presName="spaceBetweenRectangles" presStyleCnt="0"/>
      <dgm:spPr/>
    </dgm:pt>
    <dgm:pt modelId="{773A022E-B2FF-47C9-B98B-ACC5CB664E45}" type="pres">
      <dgm:prSet presAssocID="{DE43EA9C-85E7-49C5-8A2F-448BE56AFA91}" presName="parentLin" presStyleCnt="0"/>
      <dgm:spPr/>
    </dgm:pt>
    <dgm:pt modelId="{8FDFC1CA-4A37-435D-B024-27EE88549F23}" type="pres">
      <dgm:prSet presAssocID="{DE43EA9C-85E7-49C5-8A2F-448BE56AFA91}" presName="parentLeftMargin" presStyleLbl="node1" presStyleIdx="4" presStyleCnt="6"/>
      <dgm:spPr/>
      <dgm:t>
        <a:bodyPr/>
        <a:lstStyle/>
        <a:p>
          <a:endParaRPr lang="en-US"/>
        </a:p>
      </dgm:t>
    </dgm:pt>
    <dgm:pt modelId="{E83E2270-EAC3-408C-AF46-06F821E030A4}" type="pres">
      <dgm:prSet presAssocID="{DE43EA9C-85E7-49C5-8A2F-448BE56AFA91}" presName="parentText" presStyleLbl="node1" presStyleIdx="5" presStyleCnt="6">
        <dgm:presLayoutVars>
          <dgm:chMax val="0"/>
          <dgm:bulletEnabled val="1"/>
        </dgm:presLayoutVars>
      </dgm:prSet>
      <dgm:spPr/>
      <dgm:t>
        <a:bodyPr/>
        <a:lstStyle/>
        <a:p>
          <a:endParaRPr lang="en-US"/>
        </a:p>
      </dgm:t>
    </dgm:pt>
    <dgm:pt modelId="{804D50D4-1072-4314-97FE-C8C7C1220840}" type="pres">
      <dgm:prSet presAssocID="{DE43EA9C-85E7-49C5-8A2F-448BE56AFA91}" presName="negativeSpace" presStyleCnt="0"/>
      <dgm:spPr/>
    </dgm:pt>
    <dgm:pt modelId="{E2C497B2-A53E-4F6F-94A5-AB778DF8DFD0}" type="pres">
      <dgm:prSet presAssocID="{DE43EA9C-85E7-49C5-8A2F-448BE56AFA91}" presName="childText" presStyleLbl="conFgAcc1" presStyleIdx="5" presStyleCnt="6">
        <dgm:presLayoutVars>
          <dgm:bulletEnabled val="1"/>
        </dgm:presLayoutVars>
      </dgm:prSet>
      <dgm:spPr/>
      <dgm:t>
        <a:bodyPr/>
        <a:lstStyle/>
        <a:p>
          <a:endParaRPr lang="en-US"/>
        </a:p>
      </dgm:t>
    </dgm:pt>
  </dgm:ptLst>
  <dgm:cxnLst>
    <dgm:cxn modelId="{701A9FDF-9C57-46CE-ABFA-2F36AC633EE2}" srcId="{0FF4A742-350C-4B05-B46E-AE8E0B4921DE}" destId="{E7093A19-CAD2-4E0B-99AE-E0868834DBC6}" srcOrd="3" destOrd="0" parTransId="{C1B79628-A34C-4F66-A81E-091396C5E306}" sibTransId="{909BDF72-F01A-45A2-AD3E-12EF3FC14F37}"/>
    <dgm:cxn modelId="{3854F51C-16B3-4740-B416-D424673ACB9F}" srcId="{0FF4A742-350C-4B05-B46E-AE8E0B4921DE}" destId="{E21D76AD-1AC6-4857-8E87-0B8433A10892}" srcOrd="2" destOrd="0" parTransId="{8745E57D-27DA-4268-8D56-33A23F667596}" sibTransId="{DEF6E187-3D46-4335-9882-DFD43EA6D9A4}"/>
    <dgm:cxn modelId="{D4D727E4-0542-47E0-8EB1-8F8495F204BC}" srcId="{89628615-2D00-4DB3-9157-252CBA446696}" destId="{89706B13-064C-4207-8531-5F804C2299AA}" srcOrd="0" destOrd="0" parTransId="{0A0F8EB8-E38E-4577-9161-DBE8CAD26241}" sibTransId="{E8F2585E-9E82-4767-9FD0-2A966232A54F}"/>
    <dgm:cxn modelId="{09667100-1C05-41E7-862B-2BD2F9AA0C7C}" type="presOf" srcId="{95FFCA74-6577-4433-B3B9-8BE2D6229D7C}" destId="{E2C497B2-A53E-4F6F-94A5-AB778DF8DFD0}" srcOrd="0" destOrd="0" presId="urn:microsoft.com/office/officeart/2005/8/layout/list1"/>
    <dgm:cxn modelId="{295FF866-E030-443A-87EB-09B47401FFAD}" type="presOf" srcId="{736F0655-A18B-4004-95BD-893D65A578C9}" destId="{EB66A1E3-AA4B-47D3-BEC8-9A0006F31EDD}" srcOrd="0" destOrd="0" presId="urn:microsoft.com/office/officeart/2005/8/layout/list1"/>
    <dgm:cxn modelId="{8BE35DBE-95F0-43B6-B0D1-43B29C34B177}" type="presOf" srcId="{89628615-2D00-4DB3-9157-252CBA446696}" destId="{DC67AC81-2FB9-46A3-A500-3DA8D4932B29}" srcOrd="1" destOrd="0" presId="urn:microsoft.com/office/officeart/2005/8/layout/list1"/>
    <dgm:cxn modelId="{BF1B0543-F1E0-49CF-9E13-2744BF6EA09C}" type="presOf" srcId="{0FF4A742-350C-4B05-B46E-AE8E0B4921DE}" destId="{17DB20DB-1276-4E9E-BBD0-D92D911B43F6}" srcOrd="0" destOrd="0" presId="urn:microsoft.com/office/officeart/2005/8/layout/list1"/>
    <dgm:cxn modelId="{00990A77-CBC7-4595-A78A-966E682336C7}" srcId="{E7093A19-CAD2-4E0B-99AE-E0868834DBC6}" destId="{9B127B90-D55A-4055-A258-B55C1D202DED}" srcOrd="0" destOrd="0" parTransId="{7B20094F-CA85-4809-96A9-1EE924F60AB4}" sibTransId="{DDE7169E-B005-426C-ACAB-CFFD74CFFDEB}"/>
    <dgm:cxn modelId="{AF0E91D4-4007-4FAE-A0CE-7946892D485A}" srcId="{0FF4A742-350C-4B05-B46E-AE8E0B4921DE}" destId="{736F0655-A18B-4004-95BD-893D65A578C9}" srcOrd="4" destOrd="0" parTransId="{396D3661-E999-4A07-A785-E14C6E6CA586}" sibTransId="{B0ED2029-ED35-4972-B467-6D374C9A77D3}"/>
    <dgm:cxn modelId="{22F7A97F-750A-40C6-942A-CBC5D895FF8E}" type="presOf" srcId="{9B127B90-D55A-4055-A258-B55C1D202DED}" destId="{BA90AE93-6CC8-4842-A69A-70185C6216C6}" srcOrd="0" destOrd="0" presId="urn:microsoft.com/office/officeart/2005/8/layout/list1"/>
    <dgm:cxn modelId="{9D480A4A-1F1B-45C4-9321-5CD5EF96414B}" type="presOf" srcId="{89706B13-064C-4207-8531-5F804C2299AA}" destId="{7992DDA9-6D78-4D9C-8776-0D084B6CB5C0}" srcOrd="0" destOrd="0" presId="urn:microsoft.com/office/officeart/2005/8/layout/list1"/>
    <dgm:cxn modelId="{D3CB3A63-6E6E-428B-BB1A-44B3C41BA148}" type="presOf" srcId="{0823DC81-6904-48E0-A520-B090B7C13AE9}" destId="{0E23A625-2917-4ACF-BDF2-746F05E7C1AB}" srcOrd="0" destOrd="0" presId="urn:microsoft.com/office/officeart/2005/8/layout/list1"/>
    <dgm:cxn modelId="{94529C30-85EE-4860-AEBC-8248D157E07E}" srcId="{0FF4A742-350C-4B05-B46E-AE8E0B4921DE}" destId="{89628615-2D00-4DB3-9157-252CBA446696}" srcOrd="0" destOrd="0" parTransId="{04D370ED-FDE6-485C-8DB6-AFB9FD5616F3}" sibTransId="{D0D5DFBC-A202-4D42-A07C-3E1170E9541A}"/>
    <dgm:cxn modelId="{F490CD46-553A-42B7-97A0-D42B4ED016B0}" srcId="{E21D76AD-1AC6-4857-8E87-0B8433A10892}" destId="{EB3705BE-C1A8-48AD-A9F9-03B3824A2D1B}" srcOrd="0" destOrd="0" parTransId="{A4F57F39-41EA-4B12-B088-1FF162D14303}" sibTransId="{F13897B8-7A0D-4CEA-8EA8-3A7C20B98015}"/>
    <dgm:cxn modelId="{188B3DE1-E8F0-429E-A1F2-3588BF305CA5}" type="presOf" srcId="{4A0CD235-D6D1-4B48-9C28-C7E537FDC728}" destId="{CA7E466C-9C9C-46CB-82C8-D9A08D71B696}" srcOrd="0" destOrd="0" presId="urn:microsoft.com/office/officeart/2005/8/layout/list1"/>
    <dgm:cxn modelId="{33B574D7-3396-4F10-A315-5D7B05E150C5}" type="presOf" srcId="{47029D77-EB38-4EE4-90A7-74DF034A169A}" destId="{CF67CAD6-0BB0-445D-BE7C-B0EC580AD89C}" srcOrd="0" destOrd="0" presId="urn:microsoft.com/office/officeart/2005/8/layout/list1"/>
    <dgm:cxn modelId="{C66EC616-0A5E-4F9F-B88E-FCB9D96ACBDA}" srcId="{736F0655-A18B-4004-95BD-893D65A578C9}" destId="{4A0CD235-D6D1-4B48-9C28-C7E537FDC728}" srcOrd="0" destOrd="0" parTransId="{39DF6CEB-F036-453A-A7BB-EF3D58F53804}" sibTransId="{8C65ED60-1617-4DD2-B599-70875C942886}"/>
    <dgm:cxn modelId="{FFC1A9C8-BCED-49D4-9E9E-31EBF1927BA9}" type="presOf" srcId="{EB3705BE-C1A8-48AD-A9F9-03B3824A2D1B}" destId="{D89C7FAC-6AA0-46D1-BC80-8866C0496866}" srcOrd="0" destOrd="0" presId="urn:microsoft.com/office/officeart/2005/8/layout/list1"/>
    <dgm:cxn modelId="{A14D8DB1-DFC2-4113-87C3-39B3973E7C57}" type="presOf" srcId="{E7093A19-CAD2-4E0B-99AE-E0868834DBC6}" destId="{BF48DF6D-B55C-4429-BBC1-95336EBED2A1}" srcOrd="0" destOrd="0" presId="urn:microsoft.com/office/officeart/2005/8/layout/list1"/>
    <dgm:cxn modelId="{04DD2EA0-E1EA-4C88-BC0A-8D295FCF18B4}" type="presOf" srcId="{47029D77-EB38-4EE4-90A7-74DF034A169A}" destId="{412955A1-4A91-4CD1-8CC5-826B26CB493B}" srcOrd="1" destOrd="0" presId="urn:microsoft.com/office/officeart/2005/8/layout/list1"/>
    <dgm:cxn modelId="{15DCCA45-E66E-4B46-A3AC-5B54B031083B}" type="presOf" srcId="{E21D76AD-1AC6-4857-8E87-0B8433A10892}" destId="{C067D6B4-2B87-4BC7-8278-29A261710169}" srcOrd="1" destOrd="0" presId="urn:microsoft.com/office/officeart/2005/8/layout/list1"/>
    <dgm:cxn modelId="{A751EEC6-682D-41AB-81B3-EEA881CBFC39}" type="presOf" srcId="{DE43EA9C-85E7-49C5-8A2F-448BE56AFA91}" destId="{E83E2270-EAC3-408C-AF46-06F821E030A4}" srcOrd="1" destOrd="0" presId="urn:microsoft.com/office/officeart/2005/8/layout/list1"/>
    <dgm:cxn modelId="{B5629BD0-D83C-4781-B6A7-5410E713CDD7}" srcId="{DE43EA9C-85E7-49C5-8A2F-448BE56AFA91}" destId="{95FFCA74-6577-4433-B3B9-8BE2D6229D7C}" srcOrd="0" destOrd="0" parTransId="{9BABDECA-430F-4371-88BA-8E88252D9A49}" sibTransId="{CDA4B7A8-BC5E-45C6-A258-5E91955137BD}"/>
    <dgm:cxn modelId="{99FD9B59-74DF-4658-8CF6-ACFD8B7C219B}" type="presOf" srcId="{E21D76AD-1AC6-4857-8E87-0B8433A10892}" destId="{1E11C6AE-CB42-4355-9632-8647508BDA16}" srcOrd="0" destOrd="0" presId="urn:microsoft.com/office/officeart/2005/8/layout/list1"/>
    <dgm:cxn modelId="{517ECBAA-3FA9-412A-80F4-08E1BCE870ED}" type="presOf" srcId="{89628615-2D00-4DB3-9157-252CBA446696}" destId="{22A036F2-E346-4873-BECF-5488E0F3C2CC}" srcOrd="0" destOrd="0" presId="urn:microsoft.com/office/officeart/2005/8/layout/list1"/>
    <dgm:cxn modelId="{DFB9708F-239E-4D58-B046-600504C52ED4}" type="presOf" srcId="{DE43EA9C-85E7-49C5-8A2F-448BE56AFA91}" destId="{8FDFC1CA-4A37-435D-B024-27EE88549F23}" srcOrd="0" destOrd="0" presId="urn:microsoft.com/office/officeart/2005/8/layout/list1"/>
    <dgm:cxn modelId="{470EE145-43F4-465B-A8A4-2881FC06A506}" type="presOf" srcId="{E7093A19-CAD2-4E0B-99AE-E0868834DBC6}" destId="{E3C2FABE-2D17-46CB-BAA8-4D8DD94F863D}" srcOrd="1" destOrd="0" presId="urn:microsoft.com/office/officeart/2005/8/layout/list1"/>
    <dgm:cxn modelId="{6A9A7279-246F-4730-B015-AB28AC4EEA11}" srcId="{0FF4A742-350C-4B05-B46E-AE8E0B4921DE}" destId="{47029D77-EB38-4EE4-90A7-74DF034A169A}" srcOrd="1" destOrd="0" parTransId="{5A73A617-FFFE-44DA-866D-41B364AB14FB}" sibTransId="{33B61188-690C-47C4-B264-896A1A2885C9}"/>
    <dgm:cxn modelId="{7716FCDB-82E9-4186-8A50-219AED4CE8AE}" srcId="{47029D77-EB38-4EE4-90A7-74DF034A169A}" destId="{0823DC81-6904-48E0-A520-B090B7C13AE9}" srcOrd="0" destOrd="0" parTransId="{6ECED9B2-88C0-45E5-9AF9-98C5A3FA16B9}" sibTransId="{7D8C446E-CF71-46DB-A783-313CD5BA0053}"/>
    <dgm:cxn modelId="{E65C7983-1A94-4E00-9F63-DCADCB37E90C}" type="presOf" srcId="{736F0655-A18B-4004-95BD-893D65A578C9}" destId="{27553B65-486D-42B9-9E85-91D79D087E8B}" srcOrd="1" destOrd="0" presId="urn:microsoft.com/office/officeart/2005/8/layout/list1"/>
    <dgm:cxn modelId="{7A21C56F-7C27-48B7-A5BF-72ADE2107A4B}" srcId="{0FF4A742-350C-4B05-B46E-AE8E0B4921DE}" destId="{DE43EA9C-85E7-49C5-8A2F-448BE56AFA91}" srcOrd="5" destOrd="0" parTransId="{3BE9EE71-233E-42B4-A55F-887167DFB7B9}" sibTransId="{B25310EF-DE56-4DF0-A6D1-60B100F10EAA}"/>
    <dgm:cxn modelId="{26B58507-CC61-4539-888E-44CB0CCF0E4F}" type="presParOf" srcId="{17DB20DB-1276-4E9E-BBD0-D92D911B43F6}" destId="{6339A93A-9682-4413-826C-C15C4C7EF094}" srcOrd="0" destOrd="0" presId="urn:microsoft.com/office/officeart/2005/8/layout/list1"/>
    <dgm:cxn modelId="{3821A41B-1AA2-4F38-8326-F38008CD85C8}" type="presParOf" srcId="{6339A93A-9682-4413-826C-C15C4C7EF094}" destId="{22A036F2-E346-4873-BECF-5488E0F3C2CC}" srcOrd="0" destOrd="0" presId="urn:microsoft.com/office/officeart/2005/8/layout/list1"/>
    <dgm:cxn modelId="{7E0580CA-2875-46B6-B34A-E6E698B07DFC}" type="presParOf" srcId="{6339A93A-9682-4413-826C-C15C4C7EF094}" destId="{DC67AC81-2FB9-46A3-A500-3DA8D4932B29}" srcOrd="1" destOrd="0" presId="urn:microsoft.com/office/officeart/2005/8/layout/list1"/>
    <dgm:cxn modelId="{208C3BB5-AD47-451C-984F-9C47562FF67D}" type="presParOf" srcId="{17DB20DB-1276-4E9E-BBD0-D92D911B43F6}" destId="{2F28BAB4-0C91-44F1-95B2-08A091ACFC00}" srcOrd="1" destOrd="0" presId="urn:microsoft.com/office/officeart/2005/8/layout/list1"/>
    <dgm:cxn modelId="{0F234E8E-922A-4C95-B160-D84A429D63DD}" type="presParOf" srcId="{17DB20DB-1276-4E9E-BBD0-D92D911B43F6}" destId="{7992DDA9-6D78-4D9C-8776-0D084B6CB5C0}" srcOrd="2" destOrd="0" presId="urn:microsoft.com/office/officeart/2005/8/layout/list1"/>
    <dgm:cxn modelId="{BAF79EE9-9578-4441-B190-4630CFF09019}" type="presParOf" srcId="{17DB20DB-1276-4E9E-BBD0-D92D911B43F6}" destId="{EEBE1B11-3F8A-4C17-9CEE-581AA0E5995E}" srcOrd="3" destOrd="0" presId="urn:microsoft.com/office/officeart/2005/8/layout/list1"/>
    <dgm:cxn modelId="{0FFF9874-B3D9-48D1-A55B-EAF06683C573}" type="presParOf" srcId="{17DB20DB-1276-4E9E-BBD0-D92D911B43F6}" destId="{E10E5CBD-CF03-416F-8939-37E4F2AE5162}" srcOrd="4" destOrd="0" presId="urn:microsoft.com/office/officeart/2005/8/layout/list1"/>
    <dgm:cxn modelId="{BC84BE5F-620A-4D57-8483-1C822ABADE53}" type="presParOf" srcId="{E10E5CBD-CF03-416F-8939-37E4F2AE5162}" destId="{CF67CAD6-0BB0-445D-BE7C-B0EC580AD89C}" srcOrd="0" destOrd="0" presId="urn:microsoft.com/office/officeart/2005/8/layout/list1"/>
    <dgm:cxn modelId="{36DBE378-0BBB-4C2F-8F6C-8F3A828FE02A}" type="presParOf" srcId="{E10E5CBD-CF03-416F-8939-37E4F2AE5162}" destId="{412955A1-4A91-4CD1-8CC5-826B26CB493B}" srcOrd="1" destOrd="0" presId="urn:microsoft.com/office/officeart/2005/8/layout/list1"/>
    <dgm:cxn modelId="{050CDECE-0B55-49BE-8013-B733B229E9BB}" type="presParOf" srcId="{17DB20DB-1276-4E9E-BBD0-D92D911B43F6}" destId="{39B1351B-3A63-460D-90B1-8BE2BB75CE93}" srcOrd="5" destOrd="0" presId="urn:microsoft.com/office/officeart/2005/8/layout/list1"/>
    <dgm:cxn modelId="{F6776971-B34F-4539-AFB6-E29F615A16FF}" type="presParOf" srcId="{17DB20DB-1276-4E9E-BBD0-D92D911B43F6}" destId="{0E23A625-2917-4ACF-BDF2-746F05E7C1AB}" srcOrd="6" destOrd="0" presId="urn:microsoft.com/office/officeart/2005/8/layout/list1"/>
    <dgm:cxn modelId="{3D901321-17AB-4F44-B4FE-973558EDB751}" type="presParOf" srcId="{17DB20DB-1276-4E9E-BBD0-D92D911B43F6}" destId="{E2027FAB-2D63-4C9F-8E73-AA259E22F8A9}" srcOrd="7" destOrd="0" presId="urn:microsoft.com/office/officeart/2005/8/layout/list1"/>
    <dgm:cxn modelId="{2219C9BB-313E-4E97-8C5E-7D83700B0D89}" type="presParOf" srcId="{17DB20DB-1276-4E9E-BBD0-D92D911B43F6}" destId="{0B25F876-F142-48A1-B1BB-726042B18399}" srcOrd="8" destOrd="0" presId="urn:microsoft.com/office/officeart/2005/8/layout/list1"/>
    <dgm:cxn modelId="{E649E4A4-3F72-477D-83E2-A742C839AF64}" type="presParOf" srcId="{0B25F876-F142-48A1-B1BB-726042B18399}" destId="{1E11C6AE-CB42-4355-9632-8647508BDA16}" srcOrd="0" destOrd="0" presId="urn:microsoft.com/office/officeart/2005/8/layout/list1"/>
    <dgm:cxn modelId="{0A3242D2-AFBC-4A49-8D78-A83A42EB911A}" type="presParOf" srcId="{0B25F876-F142-48A1-B1BB-726042B18399}" destId="{C067D6B4-2B87-4BC7-8278-29A261710169}" srcOrd="1" destOrd="0" presId="urn:microsoft.com/office/officeart/2005/8/layout/list1"/>
    <dgm:cxn modelId="{309FC0EA-09E6-4A92-82BE-6A8F4FF6A0DB}" type="presParOf" srcId="{17DB20DB-1276-4E9E-BBD0-D92D911B43F6}" destId="{4870A643-449C-4F93-8592-608634F83316}" srcOrd="9" destOrd="0" presId="urn:microsoft.com/office/officeart/2005/8/layout/list1"/>
    <dgm:cxn modelId="{294CE6C5-12E4-4B56-86BD-4477F0B7B7CD}" type="presParOf" srcId="{17DB20DB-1276-4E9E-BBD0-D92D911B43F6}" destId="{D89C7FAC-6AA0-46D1-BC80-8866C0496866}" srcOrd="10" destOrd="0" presId="urn:microsoft.com/office/officeart/2005/8/layout/list1"/>
    <dgm:cxn modelId="{9C68033C-420C-4798-B01B-B49F1F670BF7}" type="presParOf" srcId="{17DB20DB-1276-4E9E-BBD0-D92D911B43F6}" destId="{A606B55A-488A-4485-8788-B0090A9B1A22}" srcOrd="11" destOrd="0" presId="urn:microsoft.com/office/officeart/2005/8/layout/list1"/>
    <dgm:cxn modelId="{DA3BAC93-8484-4AF2-8432-DE30DCA68EDE}" type="presParOf" srcId="{17DB20DB-1276-4E9E-BBD0-D92D911B43F6}" destId="{63ECFDE5-0F06-406A-A799-C05287C3C36A}" srcOrd="12" destOrd="0" presId="urn:microsoft.com/office/officeart/2005/8/layout/list1"/>
    <dgm:cxn modelId="{F561B34C-91BF-4E4D-832A-C4E7DCFBB017}" type="presParOf" srcId="{63ECFDE5-0F06-406A-A799-C05287C3C36A}" destId="{BF48DF6D-B55C-4429-BBC1-95336EBED2A1}" srcOrd="0" destOrd="0" presId="urn:microsoft.com/office/officeart/2005/8/layout/list1"/>
    <dgm:cxn modelId="{A363613B-6CC1-4D70-B384-F121FF1146CE}" type="presParOf" srcId="{63ECFDE5-0F06-406A-A799-C05287C3C36A}" destId="{E3C2FABE-2D17-46CB-BAA8-4D8DD94F863D}" srcOrd="1" destOrd="0" presId="urn:microsoft.com/office/officeart/2005/8/layout/list1"/>
    <dgm:cxn modelId="{2E188729-65F0-4AB2-B717-C48DFB0512B4}" type="presParOf" srcId="{17DB20DB-1276-4E9E-BBD0-D92D911B43F6}" destId="{26EB0748-D739-4072-AD4A-D430B10D1349}" srcOrd="13" destOrd="0" presId="urn:microsoft.com/office/officeart/2005/8/layout/list1"/>
    <dgm:cxn modelId="{0D40A57D-E135-4821-9E4E-9EA176530A63}" type="presParOf" srcId="{17DB20DB-1276-4E9E-BBD0-D92D911B43F6}" destId="{BA90AE93-6CC8-4842-A69A-70185C6216C6}" srcOrd="14" destOrd="0" presId="urn:microsoft.com/office/officeart/2005/8/layout/list1"/>
    <dgm:cxn modelId="{CA25E6E4-A510-4A8C-86C6-A4D235714112}" type="presParOf" srcId="{17DB20DB-1276-4E9E-BBD0-D92D911B43F6}" destId="{C401732D-FC57-4866-BB2A-0A36ED4EA9F2}" srcOrd="15" destOrd="0" presId="urn:microsoft.com/office/officeart/2005/8/layout/list1"/>
    <dgm:cxn modelId="{980CF504-80A4-40B2-9A78-3B81B76B2F20}" type="presParOf" srcId="{17DB20DB-1276-4E9E-BBD0-D92D911B43F6}" destId="{781E95C2-C631-4883-9389-A70EEA5DC5F2}" srcOrd="16" destOrd="0" presId="urn:microsoft.com/office/officeart/2005/8/layout/list1"/>
    <dgm:cxn modelId="{A083B32F-121D-49D0-BC67-95B20DF1F88B}" type="presParOf" srcId="{781E95C2-C631-4883-9389-A70EEA5DC5F2}" destId="{EB66A1E3-AA4B-47D3-BEC8-9A0006F31EDD}" srcOrd="0" destOrd="0" presId="urn:microsoft.com/office/officeart/2005/8/layout/list1"/>
    <dgm:cxn modelId="{1CBBC1A7-CFEA-4464-86A2-3889B8FD4E5F}" type="presParOf" srcId="{781E95C2-C631-4883-9389-A70EEA5DC5F2}" destId="{27553B65-486D-42B9-9E85-91D79D087E8B}" srcOrd="1" destOrd="0" presId="urn:microsoft.com/office/officeart/2005/8/layout/list1"/>
    <dgm:cxn modelId="{47DBA42E-BB28-4BF5-B52C-84656B64C1E0}" type="presParOf" srcId="{17DB20DB-1276-4E9E-BBD0-D92D911B43F6}" destId="{2266BC20-AFA5-4F03-B424-83BBD79FDB9C}" srcOrd="17" destOrd="0" presId="urn:microsoft.com/office/officeart/2005/8/layout/list1"/>
    <dgm:cxn modelId="{31D7C975-1FA3-484B-B3D2-E429350886B3}" type="presParOf" srcId="{17DB20DB-1276-4E9E-BBD0-D92D911B43F6}" destId="{CA7E466C-9C9C-46CB-82C8-D9A08D71B696}" srcOrd="18" destOrd="0" presId="urn:microsoft.com/office/officeart/2005/8/layout/list1"/>
    <dgm:cxn modelId="{FE2A3C60-200A-42E2-8850-F7F6468988AF}" type="presParOf" srcId="{17DB20DB-1276-4E9E-BBD0-D92D911B43F6}" destId="{D05A0F56-B7DA-4B2B-A66C-438E6CD6C3C7}" srcOrd="19" destOrd="0" presId="urn:microsoft.com/office/officeart/2005/8/layout/list1"/>
    <dgm:cxn modelId="{2CDAD7C6-321D-4306-9924-8A4ADA70A64E}" type="presParOf" srcId="{17DB20DB-1276-4E9E-BBD0-D92D911B43F6}" destId="{773A022E-B2FF-47C9-B98B-ACC5CB664E45}" srcOrd="20" destOrd="0" presId="urn:microsoft.com/office/officeart/2005/8/layout/list1"/>
    <dgm:cxn modelId="{76801565-B2A0-46E5-93A0-403096B750D5}" type="presParOf" srcId="{773A022E-B2FF-47C9-B98B-ACC5CB664E45}" destId="{8FDFC1CA-4A37-435D-B024-27EE88549F23}" srcOrd="0" destOrd="0" presId="urn:microsoft.com/office/officeart/2005/8/layout/list1"/>
    <dgm:cxn modelId="{E6DBC58D-6BA5-4D6F-BA56-EFE26A07C42F}" type="presParOf" srcId="{773A022E-B2FF-47C9-B98B-ACC5CB664E45}" destId="{E83E2270-EAC3-408C-AF46-06F821E030A4}" srcOrd="1" destOrd="0" presId="urn:microsoft.com/office/officeart/2005/8/layout/list1"/>
    <dgm:cxn modelId="{8407B7A7-52CA-491D-B5D9-4F1D78EFB1D5}" type="presParOf" srcId="{17DB20DB-1276-4E9E-BBD0-D92D911B43F6}" destId="{804D50D4-1072-4314-97FE-C8C7C1220840}" srcOrd="21" destOrd="0" presId="urn:microsoft.com/office/officeart/2005/8/layout/list1"/>
    <dgm:cxn modelId="{27623731-B4F6-4070-8311-902A78C01C6E}" type="presParOf" srcId="{17DB20DB-1276-4E9E-BBD0-D92D911B43F6}" destId="{E2C497B2-A53E-4F6F-94A5-AB778DF8DFD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ACFD648-1AD3-48FC-AF18-F3319FEF1E03}" type="datetimeFigureOut">
              <a:rPr lang="en-US" smtClean="0"/>
              <a:t>7/18/2018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STARSHelpDesk"/><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RollOutTimeline"/></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job aids, a printable team member</a:t>
            </a:r>
            <a:r>
              <a:rPr lang="en-US" baseline="0" dirty="0" smtClean="0"/>
              <a:t> form, a user role at-a-glance reference in either color and in black &amp; white, </a:t>
            </a:r>
            <a:r>
              <a:rPr lang="en-US" dirty="0" smtClean="0"/>
              <a:t>and today’s PPT are available</a:t>
            </a:r>
            <a:r>
              <a:rPr lang="en-US" baseline="0" dirty="0" smtClean="0"/>
              <a:t> for</a:t>
            </a:r>
            <a:r>
              <a:rPr lang="en-US" dirty="0" smtClean="0"/>
              <a:t> download until the</a:t>
            </a:r>
            <a:r>
              <a:rPr lang="en-US" baseline="0" dirty="0" smtClean="0"/>
              <a:t> official start time for today’s webinar. As a reminder, these materials are already posted on the STARS resources page. The address for that page is part of today’s training.</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new SHIP Team Member is created in STARS, that team member will be emailed their “credentials” (username and password). This information will arrive from STARS in separate auto-generated emails to the email address that was entered on the team member form. The sending address will be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DoNotReplyACLSystems@bah.com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do not receive these emails, contact the Booz Allen </a:t>
            </a:r>
            <a:r>
              <a:rPr lang="en-US" sz="1200" u="sng" kern="1200" dirty="0" smtClean="0">
                <a:solidFill>
                  <a:schemeClr val="tx1"/>
                </a:solidFill>
                <a:effectLst/>
                <a:latin typeface="+mn-lt"/>
                <a:ea typeface="+mn-ea"/>
                <a:cs typeface="+mn-cs"/>
                <a:hlinkClick r:id="rId3" action="ppaction://hlinkfile"/>
              </a:rPr>
              <a:t>STARS help desk</a:t>
            </a:r>
            <a:r>
              <a:rPr lang="en-US" sz="1200" kern="1200" dirty="0" smtClean="0">
                <a:solidFill>
                  <a:schemeClr val="tx1"/>
                </a:solidFill>
                <a:effectLst/>
                <a:latin typeface="+mn-lt"/>
                <a:ea typeface="+mn-ea"/>
                <a:cs typeface="+mn-cs"/>
              </a:rPr>
              <a:t>. They provide all STARS username and password support. Team member creation is the only kind of data entry allowed in advance of the STARS start date for your group.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Therefore, STARS users whose role is to simply enter beneficiary contacts and/or outreach efforts should be sent their credentials on or after their </a:t>
            </a:r>
            <a:r>
              <a:rPr lang="en-US" sz="1200" u="sng" kern="1200" dirty="0" smtClean="0">
                <a:solidFill>
                  <a:schemeClr val="tx1"/>
                </a:solidFill>
                <a:effectLst/>
                <a:latin typeface="+mn-lt"/>
                <a:ea typeface="+mn-ea"/>
                <a:cs typeface="+mn-cs"/>
                <a:hlinkClick r:id="rId4" action="ppaction://hlinkfile"/>
              </a:rPr>
              <a:t>SHIP group start date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10</a:t>
            </a:fld>
            <a:endParaRPr lang="en-US" dirty="0"/>
          </a:p>
        </p:txBody>
      </p:sp>
    </p:spTree>
    <p:extLst>
      <p:ext uri="{BB962C8B-B14F-4D97-AF65-F5344CB8AC3E}">
        <p14:creationId xmlns:p14="http://schemas.microsoft.com/office/powerpoint/2010/main" val="278206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361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people are receiving this password email during the roll-out phase. That is because team member creation often occurs well in advance of sending credentials.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0218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password email people receive if they are sent credentials immediately upon being added to STARS. Notice that a password is provided (which you should change after logging in to something much easier to remember).</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2617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know your SHIP Group “Start Date.</a:t>
            </a:r>
            <a:r>
              <a:rPr lang="en-US" baseline="0" dirty="0" smtClean="0"/>
              <a:t>” Start Date refers to the date SHIP efforts will be entered into STARS. ACL divided SHIPs into groups strategically, placing all of the full direct entry states into Groups 1, 2, and 3. Next, we will look at the list of SHIPs according to group, and I will explain the term “API”</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14</a:t>
            </a:fld>
            <a:endParaRPr lang="en-US" dirty="0"/>
          </a:p>
        </p:txBody>
      </p:sp>
    </p:spTree>
    <p:extLst>
      <p:ext uri="{BB962C8B-B14F-4D97-AF65-F5344CB8AC3E}">
        <p14:creationId xmlns:p14="http://schemas.microsoft.com/office/powerpoint/2010/main" val="268909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STARS Start Dates. ACL has divided SHIPs into 6 groups, each with their own start date</a:t>
            </a:r>
            <a:r>
              <a:rPr lang="en-US" baseline="0" dirty="0" smtClean="0"/>
              <a:t>. Some states are in the process of negotiating an earlier start date. Check with the leaders in your SHIP program if what you see on this slide differs from what you have been told by your SHIP program. </a:t>
            </a:r>
            <a:endParaRPr lang="en-US" i="1"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8407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role names available to SHIPs</a:t>
            </a:r>
            <a:r>
              <a:rPr lang="en-US" baseline="0" dirty="0" smtClean="0"/>
              <a:t> within STARS. The Team Member job aid and At-a-Glance User Roles Overview handout provide the information you need to decide what roles to assign your newly created team members.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16</a:t>
            </a:fld>
            <a:endParaRPr lang="en-US" dirty="0"/>
          </a:p>
        </p:txBody>
      </p:sp>
    </p:spTree>
    <p:extLst>
      <p:ext uri="{BB962C8B-B14F-4D97-AF65-F5344CB8AC3E}">
        <p14:creationId xmlns:p14="http://schemas.microsoft.com/office/powerpoint/2010/main" val="17001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Rebecca’s 3/21/18 presentation: The system cannot have more than 450 users logged in at the same time.  The 451</a:t>
            </a:r>
            <a:r>
              <a:rPr lang="en-US" baseline="30000" dirty="0" smtClean="0"/>
              <a:t>st</a:t>
            </a:r>
            <a:r>
              <a:rPr lang="en-US" dirty="0" smtClean="0"/>
              <a:t> person will not be able to log in until someone else logs out. During OEP we</a:t>
            </a:r>
            <a:r>
              <a:rPr lang="en-US" baseline="0" dirty="0" smtClean="0"/>
              <a:t> often have over 500 users in the NPR at the same time.  Any time you can use the STARS submitter role for a team member please do so since these users do not count against our license number.  </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17</a:t>
            </a:fld>
            <a:endParaRPr lang="en-US" dirty="0"/>
          </a:p>
        </p:txBody>
      </p:sp>
    </p:spTree>
    <p:extLst>
      <p:ext uri="{BB962C8B-B14F-4D97-AF65-F5344CB8AC3E}">
        <p14:creationId xmlns:p14="http://schemas.microsoft.com/office/powerpoint/2010/main" val="261135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excerpt from the updated job aid addressing this role.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18</a:t>
            </a:fld>
            <a:endParaRPr lang="en-US" dirty="0"/>
          </a:p>
        </p:txBody>
      </p:sp>
    </p:spTree>
    <p:extLst>
      <p:ext uri="{BB962C8B-B14F-4D97-AF65-F5344CB8AC3E}">
        <p14:creationId xmlns:p14="http://schemas.microsoft.com/office/powerpoint/2010/main" val="425109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roles are nearly identical. #1</a:t>
            </a:r>
            <a:r>
              <a:rPr lang="en-US" baseline="0" dirty="0" smtClean="0"/>
              <a:t> is an important similarity between these two roles. #s 2 – 4 are important differences.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19</a:t>
            </a:fld>
            <a:endParaRPr lang="en-US" dirty="0"/>
          </a:p>
        </p:txBody>
      </p:sp>
    </p:spTree>
    <p:extLst>
      <p:ext uri="{BB962C8B-B14F-4D97-AF65-F5344CB8AC3E}">
        <p14:creationId xmlns:p14="http://schemas.microsoft.com/office/powerpoint/2010/main" val="344759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a:t>
            </a:r>
            <a:r>
              <a:rPr lang="en-US" dirty="0" smtClean="0"/>
              <a:t>Today’s primary training</a:t>
            </a:r>
            <a:r>
              <a:rPr lang="en-US" baseline="0" dirty="0" smtClean="0"/>
              <a:t> objective is to explain and support data entry for team member creation.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a:t>
            </a:fld>
            <a:endParaRPr lang="en-US" dirty="0"/>
          </a:p>
        </p:txBody>
      </p:sp>
    </p:spTree>
    <p:extLst>
      <p:ext uri="{BB962C8B-B14F-4D97-AF65-F5344CB8AC3E}">
        <p14:creationId xmlns:p14="http://schemas.microsoft.com/office/powerpoint/2010/main" val="3171330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Job Aid and</a:t>
            </a:r>
            <a:r>
              <a:rPr lang="en-US" baseline="0" dirty="0" smtClean="0"/>
              <a:t> at-a-glance reference to review the User Roles, then go to STARS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20</a:t>
            </a:fld>
            <a:endParaRPr lang="en-US" dirty="0"/>
          </a:p>
        </p:txBody>
      </p:sp>
    </p:spTree>
    <p:extLst>
      <p:ext uri="{BB962C8B-B14F-4D97-AF65-F5344CB8AC3E}">
        <p14:creationId xmlns:p14="http://schemas.microsoft.com/office/powerpoint/2010/main" val="189761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frequently asked questions since the March STARS launch, mostly related to Team Member creation, but some are related to other STARS issues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21</a:t>
            </a:fld>
            <a:endParaRPr lang="en-US" dirty="0"/>
          </a:p>
        </p:txBody>
      </p:sp>
    </p:spTree>
    <p:extLst>
      <p:ext uri="{BB962C8B-B14F-4D97-AF65-F5344CB8AC3E}">
        <p14:creationId xmlns:p14="http://schemas.microsoft.com/office/powerpoint/2010/main" val="69041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2500" b="1" dirty="0" smtClean="0"/>
              <a:t>NOTE</a:t>
            </a:r>
            <a:r>
              <a:rPr lang="en-US" sz="2500" dirty="0" smtClean="0"/>
              <a:t>: This STARS setting is temporarily inactivated during the STARS launch. The clock will not start ticking until 10/1/2018. </a:t>
            </a:r>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22</a:t>
            </a:fld>
            <a:endParaRPr lang="en-US" dirty="0"/>
          </a:p>
        </p:txBody>
      </p:sp>
    </p:spTree>
    <p:extLst>
      <p:ext uri="{BB962C8B-B14F-4D97-AF65-F5344CB8AC3E}">
        <p14:creationId xmlns:p14="http://schemas.microsoft.com/office/powerpoint/2010/main" val="153873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the</a:t>
            </a:r>
            <a:r>
              <a:rPr lang="en-US" baseline="0" dirty="0" smtClean="0"/>
              <a:t> first bullet: this is a big difference from SHIP NPR. About the second bullet – the team member’s past work stays aligned with the organization that team member was aligned with in the past. The team member’s work after the change will be aligned with the new organization.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23</a:t>
            </a:fld>
            <a:endParaRPr lang="en-US" dirty="0"/>
          </a:p>
        </p:txBody>
      </p:sp>
    </p:spTree>
    <p:extLst>
      <p:ext uri="{BB962C8B-B14F-4D97-AF65-F5344CB8AC3E}">
        <p14:creationId xmlns:p14="http://schemas.microsoft.com/office/powerpoint/2010/main" val="792147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You can only see team members at and below your level of the STARS hierarchy. For example, if you are at the State level, you can see all team members. If you are at the Sub-state level, you can see all team members at the Sub-state level and below. If you are at the Site level, you can only see team members at the Site level. Use the at-a-glance</a:t>
            </a:r>
            <a:r>
              <a:rPr lang="en-US" baseline="0" dirty="0" smtClean="0"/>
              <a:t> roles overview to assist you in understanding this. </a:t>
            </a:r>
            <a:endParaRPr lang="en-US" dirty="0" smtClean="0"/>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24</a:t>
            </a:fld>
            <a:endParaRPr lang="en-US" dirty="0"/>
          </a:p>
        </p:txBody>
      </p:sp>
    </p:spTree>
    <p:extLst>
      <p:ext uri="{BB962C8B-B14F-4D97-AF65-F5344CB8AC3E}">
        <p14:creationId xmlns:p14="http://schemas.microsoft.com/office/powerpoint/2010/main" val="2067956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migration month has been moved from October 2018 to November 2018 to accommodate Group</a:t>
            </a:r>
            <a:r>
              <a:rPr lang="en-US" baseline="0" dirty="0" smtClean="0"/>
              <a:t> 6.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27</a:t>
            </a:fld>
            <a:endParaRPr lang="en-US" dirty="0"/>
          </a:p>
        </p:txBody>
      </p:sp>
    </p:spTree>
    <p:extLst>
      <p:ext uri="{BB962C8B-B14F-4D97-AF65-F5344CB8AC3E}">
        <p14:creationId xmlns:p14="http://schemas.microsoft.com/office/powerpoint/2010/main" val="1174642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84195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8178D10-8F53-45C8-87E3-79DE9AB6AF7A}" type="slidenum">
              <a:rPr lang="en-US" smtClean="0"/>
              <a:pPr>
                <a:defRPr/>
              </a:pPr>
              <a:t>29</a:t>
            </a:fld>
            <a:endParaRPr lang="en-US" dirty="0"/>
          </a:p>
        </p:txBody>
      </p:sp>
    </p:spTree>
    <p:extLst>
      <p:ext uri="{BB962C8B-B14F-4D97-AF65-F5344CB8AC3E}">
        <p14:creationId xmlns:p14="http://schemas.microsoft.com/office/powerpoint/2010/main" val="2347164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E8F3D-AECB-46DE-B432-7EAB2C255EB1}"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6404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135FF3-9CF6-4D4B-B681-26D768B8A431}"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147800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SHIP TA Center is responsible</a:t>
            </a:r>
            <a:r>
              <a:rPr lang="en-US" sz="1200" kern="1200" baseline="0" dirty="0" smtClean="0">
                <a:solidFill>
                  <a:schemeClr val="tx1"/>
                </a:solidFill>
                <a:effectLst/>
                <a:latin typeface="+mn-lt"/>
                <a:ea typeface="+mn-ea"/>
                <a:cs typeface="+mn-cs"/>
              </a:rPr>
              <a:t> for hosting webinars, creating job aids, and housing STARS support materials online. </a:t>
            </a:r>
            <a:r>
              <a:rPr lang="en-US" sz="1200" kern="1200" dirty="0" smtClean="0">
                <a:solidFill>
                  <a:schemeClr val="tx1"/>
                </a:solidFill>
                <a:effectLst/>
                <a:latin typeface="+mn-lt"/>
                <a:ea typeface="+mn-ea"/>
                <a:cs typeface="+mn-cs"/>
              </a:rPr>
              <a:t>ACL is updating the STARS manual based upon the former SHIP NPR manual. It will not be fully updated until later in 2018. Meanwhile, users should rely on the SHIP NPR manual and leaders</a:t>
            </a:r>
            <a:r>
              <a:rPr lang="en-US" sz="1200" kern="1200" baseline="0" dirty="0" smtClean="0">
                <a:solidFill>
                  <a:schemeClr val="tx1"/>
                </a:solidFill>
                <a:effectLst/>
                <a:latin typeface="+mn-lt"/>
                <a:ea typeface="+mn-ea"/>
                <a:cs typeface="+mn-cs"/>
              </a:rPr>
              <a:t> at your SHIP</a:t>
            </a:r>
            <a:r>
              <a:rPr lang="en-US" sz="1200" kern="1200" dirty="0" smtClean="0">
                <a:solidFill>
                  <a:schemeClr val="tx1"/>
                </a:solidFill>
                <a:effectLst/>
                <a:latin typeface="+mn-lt"/>
                <a:ea typeface="+mn-ea"/>
                <a:cs typeface="+mn-cs"/>
              </a:rPr>
              <a:t> for guidance about definitions, terms, and reportable efforts. Users should rely on STARS job aids and STARS training webinars for data entry instructions.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a:t>
            </a:fld>
            <a:endParaRPr lang="en-US" dirty="0"/>
          </a:p>
        </p:txBody>
      </p:sp>
    </p:spTree>
    <p:extLst>
      <p:ext uri="{BB962C8B-B14F-4D97-AF65-F5344CB8AC3E}">
        <p14:creationId xmlns:p14="http://schemas.microsoft.com/office/powerpoint/2010/main" val="35242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The Team Member job aid has</a:t>
            </a:r>
            <a:r>
              <a:rPr lang="en-US" baseline="0" dirty="0" smtClean="0"/>
              <a:t> been recently updated with a new appendix B – User Roles at-a-glance, and an updated Appendix A – STARS start dates. </a:t>
            </a:r>
            <a:r>
              <a:rPr lang="en-US" dirty="0" smtClean="0"/>
              <a:t>The Topics in orange</a:t>
            </a:r>
            <a:r>
              <a:rPr lang="en-US" baseline="0" dirty="0" smtClean="0"/>
              <a:t> will be published in conjunction with the webinars on that topic this summer. The Searches webinar is scheduled for August 8 at 3pmET. The reports aren’t issues in STARS yet, so webinars have not yet been scheduled. The job aids in bold align with today’s topic and will be made available for download at the end of today’s webinar, in addition to all of the other resources related to today’s topic.</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9562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Topics</a:t>
            </a:r>
            <a:r>
              <a:rPr lang="en-US" baseline="0" dirty="0" smtClean="0"/>
              <a:t> in orange are coming soon. The STARS Manual will be available later this summer. It will expand upon the job aids with increased definitions and guidance. Essentially, it will collect all STARS instructions and guidance in </a:t>
            </a:r>
            <a:r>
              <a:rPr lang="en-US" baseline="0" smtClean="0"/>
              <a:t>one document.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5082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7</a:t>
            </a:fld>
            <a:endParaRPr lang="en-US" dirty="0"/>
          </a:p>
        </p:txBody>
      </p:sp>
    </p:spTree>
    <p:extLst>
      <p:ext uri="{BB962C8B-B14F-4D97-AF65-F5344CB8AC3E}">
        <p14:creationId xmlns:p14="http://schemas.microsoft.com/office/powerpoint/2010/main" val="362810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8</a:t>
            </a:fld>
            <a:endParaRPr lang="en-US" dirty="0"/>
          </a:p>
        </p:txBody>
      </p:sp>
    </p:spTree>
    <p:extLst>
      <p:ext uri="{BB962C8B-B14F-4D97-AF65-F5344CB8AC3E}">
        <p14:creationId xmlns:p14="http://schemas.microsoft.com/office/powerpoint/2010/main" val="286239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demon</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3586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7/18/2018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7/18/2018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t>7/18/2018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7/18/2018</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7/18/2018</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7/18/2018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7/18/2018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shiptacenter.org/" TargetMode="External"/><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STARS Training: Entering Team members</a:t>
            </a:r>
            <a:endParaRPr lang="en-US" dirty="0"/>
          </a:p>
        </p:txBody>
      </p:sp>
      <p:sp>
        <p:nvSpPr>
          <p:cNvPr id="6" name="Subtitle 5"/>
          <p:cNvSpPr>
            <a:spLocks noGrp="1"/>
          </p:cNvSpPr>
          <p:nvPr>
            <p:ph type="subTitle" idx="1"/>
          </p:nvPr>
        </p:nvSpPr>
        <p:spPr/>
        <p:txBody>
          <a:bodyPr>
            <a:normAutofit/>
          </a:bodyPr>
          <a:lstStyle/>
          <a:p>
            <a:r>
              <a:rPr lang="en-US" dirty="0" smtClean="0"/>
              <a:t>Ginny Paulson, SHIP TA Center, 7/18/2018</a:t>
            </a:r>
            <a:endParaRPr lang="en-US" dirty="0"/>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dirty="0"/>
          </a:p>
        </p:txBody>
      </p:sp>
      <p:pic>
        <p:nvPicPr>
          <p:cNvPr id="7" name="Picture 6" descr="C:\Users\gpaulson\Documents\Ginny\Center - SHIP\Data System\STARS\Job Aids\Team Member\SHIP_STARS_team_member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822363"/>
            <a:ext cx="5486400" cy="3363082"/>
          </a:xfrm>
          <a:prstGeom prst="rect">
            <a:avLst/>
          </a:prstGeom>
          <a:noFill/>
          <a:ln>
            <a:noFill/>
          </a:ln>
        </p:spPr>
      </p:pic>
    </p:spTree>
    <p:extLst>
      <p:ext uri="{BB962C8B-B14F-4D97-AF65-F5344CB8AC3E}">
        <p14:creationId xmlns:p14="http://schemas.microsoft.com/office/powerpoint/2010/main" val="13636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User Essentials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10</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391369384"/>
              </p:ext>
            </p:extLst>
          </p:nvPr>
        </p:nvGraphicFramePr>
        <p:xfrm>
          <a:off x="76200" y="1236921"/>
          <a:ext cx="8915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04900" y="5181600"/>
            <a:ext cx="6858000" cy="707886"/>
          </a:xfrm>
          <a:prstGeom prst="rect">
            <a:avLst/>
          </a:prstGeom>
          <a:noFill/>
          <a:ln w="19050">
            <a:solidFill>
              <a:srgbClr val="5B9BD5">
                <a:shade val="50000"/>
              </a:srgbClr>
            </a:solidFill>
          </a:ln>
        </p:spPr>
        <p:txBody>
          <a:bodyPr wrap="square" rtlCol="0">
            <a:spAutoFit/>
          </a:bodyPr>
          <a:lstStyle/>
          <a:p>
            <a:pPr algn="ctr"/>
            <a:r>
              <a:rPr lang="en-US" sz="2000" dirty="0"/>
              <a:t>Team member creation is the only kind of data entry allowed </a:t>
            </a:r>
            <a:endParaRPr lang="en-US" sz="2000" dirty="0" smtClean="0"/>
          </a:p>
          <a:p>
            <a:pPr algn="ctr"/>
            <a:r>
              <a:rPr lang="en-US" sz="2000" dirty="0" smtClean="0"/>
              <a:t>in </a:t>
            </a:r>
            <a:r>
              <a:rPr lang="en-US" sz="2000" dirty="0"/>
              <a:t>advance of the STARS start date for your group. </a:t>
            </a:r>
          </a:p>
        </p:txBody>
      </p:sp>
    </p:spTree>
    <p:extLst>
      <p:ext uri="{BB962C8B-B14F-4D97-AF65-F5344CB8AC3E}">
        <p14:creationId xmlns:p14="http://schemas.microsoft.com/office/powerpoint/2010/main" val="172881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 email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11</a:t>
            </a:fld>
            <a:endParaRPr lang="en-US" dirty="0"/>
          </a:p>
        </p:txBody>
      </p:sp>
      <p:pic>
        <p:nvPicPr>
          <p:cNvPr id="5" name="Picture 4"/>
          <p:cNvPicPr/>
          <p:nvPr/>
        </p:nvPicPr>
        <p:blipFill rotWithShape="1">
          <a:blip r:embed="rId3"/>
          <a:srcRect t="19487" r="4033" b="24851"/>
          <a:stretch/>
        </p:blipFill>
        <p:spPr bwMode="auto">
          <a:xfrm>
            <a:off x="0" y="1272222"/>
            <a:ext cx="9144000" cy="3200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27" t="41025" r="61282" b="46052"/>
          <a:stretch/>
        </p:blipFill>
        <p:spPr bwMode="auto">
          <a:xfrm>
            <a:off x="1676400" y="4724400"/>
            <a:ext cx="6553200" cy="1371600"/>
          </a:xfrm>
          <a:prstGeom prst="rect">
            <a:avLst/>
          </a:prstGeom>
          <a:ln w="25400">
            <a:solidFill>
              <a:schemeClr val="accent2"/>
            </a:solidFill>
          </a:ln>
          <a:extLst>
            <a:ext uri="{53640926-AAD7-44D8-BBD7-CCE9431645EC}">
              <a14:shadowObscured xmlns:a14="http://schemas.microsoft.com/office/drawing/2010/main"/>
            </a:ext>
          </a:extLst>
        </p:spPr>
      </p:pic>
      <p:sp>
        <p:nvSpPr>
          <p:cNvPr id="7" name="Bent-Up Arrow 6"/>
          <p:cNvSpPr/>
          <p:nvPr/>
        </p:nvSpPr>
        <p:spPr>
          <a:xfrm rot="5400000">
            <a:off x="-368340" y="3975060"/>
            <a:ext cx="2647950" cy="1136730"/>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003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Password Email (possibility A)</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pPr/>
              <a:t>12</a:t>
            </a:fld>
            <a:endParaRPr lang="en-US" dirty="0"/>
          </a:p>
        </p:txBody>
      </p:sp>
      <p:pic>
        <p:nvPicPr>
          <p:cNvPr id="9" name="Picture 8"/>
          <p:cNvPicPr/>
          <p:nvPr/>
        </p:nvPicPr>
        <p:blipFill rotWithShape="1">
          <a:blip r:embed="rId3"/>
          <a:srcRect l="513" t="30359" r="25641" b="31077"/>
          <a:stretch/>
        </p:blipFill>
        <p:spPr bwMode="auto">
          <a:xfrm>
            <a:off x="4823" y="1611630"/>
            <a:ext cx="9144000" cy="29845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2667000"/>
            <a:ext cx="9067800" cy="762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Bent-Up Arrow 9"/>
          <p:cNvSpPr/>
          <p:nvPr/>
        </p:nvSpPr>
        <p:spPr>
          <a:xfrm rot="5400000">
            <a:off x="-819986" y="4218119"/>
            <a:ext cx="2348298" cy="708328"/>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p:nvPr/>
        </p:nvPicPr>
        <p:blipFill rotWithShape="1">
          <a:blip r:embed="rId3"/>
          <a:srcRect l="770" t="38974" r="47051" b="51590"/>
          <a:stretch/>
        </p:blipFill>
        <p:spPr bwMode="auto">
          <a:xfrm>
            <a:off x="789351" y="4958453"/>
            <a:ext cx="8347897" cy="943497"/>
          </a:xfrm>
          <a:prstGeom prst="rect">
            <a:avLst/>
          </a:prstGeom>
          <a:ln w="44450">
            <a:solidFill>
              <a:schemeClr val="accent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164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Email (possibility 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13</a:t>
            </a:fld>
            <a:endParaRPr lang="en-US" dirty="0"/>
          </a:p>
        </p:txBody>
      </p:sp>
      <p:pic>
        <p:nvPicPr>
          <p:cNvPr id="4" name="Picture 3"/>
          <p:cNvPicPr/>
          <p:nvPr/>
        </p:nvPicPr>
        <p:blipFill rotWithShape="1">
          <a:blip r:embed="rId3"/>
          <a:srcRect l="129" t="16411" r="16666" b="32102"/>
          <a:stretch/>
        </p:blipFill>
        <p:spPr bwMode="auto">
          <a:xfrm>
            <a:off x="533400" y="1676400"/>
            <a:ext cx="8153400" cy="32004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26" t="39385" r="62176" b="49948"/>
          <a:stretch/>
        </p:blipFill>
        <p:spPr bwMode="auto">
          <a:xfrm>
            <a:off x="1874520" y="5049041"/>
            <a:ext cx="5943600" cy="1143000"/>
          </a:xfrm>
          <a:prstGeom prst="rect">
            <a:avLst/>
          </a:prstGeom>
          <a:ln w="19050">
            <a:solidFill>
              <a:schemeClr val="accent2"/>
            </a:solidFill>
          </a:ln>
          <a:extLst>
            <a:ext uri="{53640926-AAD7-44D8-BBD7-CCE9431645EC}">
              <a14:shadowObscured xmlns:a14="http://schemas.microsoft.com/office/drawing/2010/main"/>
            </a:ext>
          </a:extLst>
        </p:spPr>
      </p:pic>
      <p:sp>
        <p:nvSpPr>
          <p:cNvPr id="6" name="Bent-Up Arrow 5"/>
          <p:cNvSpPr/>
          <p:nvPr/>
        </p:nvSpPr>
        <p:spPr>
          <a:xfrm rot="5400000">
            <a:off x="60960" y="4639808"/>
            <a:ext cx="2286000"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742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SHIP Group Start Date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14</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4323546"/>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415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162D542-39A4-4598-BEB9-D1267FDA8501}" type="slidenum">
              <a:rPr lang="en-US" smtClean="0">
                <a:solidFill>
                  <a:srgbClr val="595959"/>
                </a:solidFill>
              </a:rPr>
              <a:pPr/>
              <a:t>15</a:t>
            </a:fld>
            <a:endParaRPr lang="en-US" dirty="0">
              <a:solidFill>
                <a:srgbClr val="595959"/>
              </a:solidFill>
            </a:endParaRP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716796028"/>
              </p:ext>
            </p:extLst>
          </p:nvPr>
        </p:nvGraphicFramePr>
        <p:xfrm>
          <a:off x="0" y="76200"/>
          <a:ext cx="91440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20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Roles</a:t>
            </a:r>
            <a:endParaRPr lang="en-US" dirty="0"/>
          </a:p>
        </p:txBody>
      </p:sp>
      <p:sp>
        <p:nvSpPr>
          <p:cNvPr id="10" name="Content Placeholder 9"/>
          <p:cNvSpPr>
            <a:spLocks noGrp="1"/>
          </p:cNvSpPr>
          <p:nvPr>
            <p:ph sz="quarter" idx="2"/>
          </p:nvPr>
        </p:nvSpPr>
        <p:spPr>
          <a:ln>
            <a:solidFill>
              <a:schemeClr val="accent1"/>
            </a:solidFill>
          </a:ln>
        </p:spPr>
        <p:txBody>
          <a:bodyPr/>
          <a:lstStyle/>
          <a:p>
            <a:r>
              <a:rPr lang="en-US" dirty="0" smtClean="0"/>
              <a:t>SHIP Director</a:t>
            </a:r>
          </a:p>
          <a:p>
            <a:r>
              <a:rPr lang="en-US" dirty="0" smtClean="0"/>
              <a:t>SHIP Assistant Director</a:t>
            </a:r>
          </a:p>
          <a:p>
            <a:r>
              <a:rPr lang="en-US" dirty="0" smtClean="0"/>
              <a:t>State Staff</a:t>
            </a:r>
          </a:p>
          <a:p>
            <a:r>
              <a:rPr lang="en-US" dirty="0" smtClean="0"/>
              <a:t>Sub-State Manager</a:t>
            </a:r>
          </a:p>
          <a:p>
            <a:r>
              <a:rPr lang="en-US" dirty="0" smtClean="0"/>
              <a:t>Site Manager</a:t>
            </a:r>
            <a:endParaRPr lang="en-US" dirty="0"/>
          </a:p>
        </p:txBody>
      </p:sp>
      <p:sp>
        <p:nvSpPr>
          <p:cNvPr id="12" name="Content Placeholder 11"/>
          <p:cNvSpPr>
            <a:spLocks noGrp="1"/>
          </p:cNvSpPr>
          <p:nvPr>
            <p:ph sz="quarter" idx="4"/>
          </p:nvPr>
        </p:nvSpPr>
        <p:spPr>
          <a:ln>
            <a:solidFill>
              <a:schemeClr val="accent1"/>
            </a:solidFill>
          </a:ln>
        </p:spPr>
        <p:txBody>
          <a:bodyPr/>
          <a:lstStyle/>
          <a:p>
            <a:r>
              <a:rPr lang="en-US" dirty="0" smtClean="0"/>
              <a:t>Sub-State Staff</a:t>
            </a:r>
          </a:p>
          <a:p>
            <a:r>
              <a:rPr lang="en-US" dirty="0" smtClean="0"/>
              <a:t>Site Staff</a:t>
            </a:r>
          </a:p>
          <a:p>
            <a:r>
              <a:rPr lang="en-US" dirty="0" smtClean="0"/>
              <a:t>Team Member</a:t>
            </a:r>
          </a:p>
          <a:p>
            <a:r>
              <a:rPr lang="en-US" dirty="0" smtClean="0"/>
              <a:t>STARS Submitter</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fld id="{A162D542-39A4-4598-BEB9-D1267FDA8501}" type="slidenum">
              <a:rPr lang="en-US" smtClean="0"/>
              <a:t>16</a:t>
            </a:fld>
            <a:endParaRPr lang="en-US" dirty="0"/>
          </a:p>
        </p:txBody>
      </p:sp>
      <p:sp>
        <p:nvSpPr>
          <p:cNvPr id="9" name="Text Placeholder 8"/>
          <p:cNvSpPr>
            <a:spLocks noGrp="1"/>
          </p:cNvSpPr>
          <p:nvPr>
            <p:ph type="body" sz="quarter" idx="1"/>
          </p:nvPr>
        </p:nvSpPr>
        <p:spPr>
          <a:solidFill>
            <a:schemeClr val="accent5">
              <a:lumMod val="40000"/>
              <a:lumOff val="60000"/>
            </a:schemeClr>
          </a:solidFill>
        </p:spPr>
        <p:txBody>
          <a:bodyPr>
            <a:normAutofit/>
          </a:bodyPr>
          <a:lstStyle/>
          <a:p>
            <a:r>
              <a:rPr lang="en-US" sz="2400" dirty="0" smtClean="0">
                <a:solidFill>
                  <a:schemeClr val="tx2"/>
                </a:solidFill>
              </a:rPr>
              <a:t>Can Create Team Members</a:t>
            </a:r>
            <a:endParaRPr lang="en-US" sz="2400" dirty="0">
              <a:solidFill>
                <a:schemeClr val="tx2"/>
              </a:solidFill>
            </a:endParaRPr>
          </a:p>
        </p:txBody>
      </p:sp>
      <p:sp>
        <p:nvSpPr>
          <p:cNvPr id="11" name="Text Placeholder 10"/>
          <p:cNvSpPr>
            <a:spLocks noGrp="1"/>
          </p:cNvSpPr>
          <p:nvPr>
            <p:ph type="body" sz="quarter" idx="3"/>
          </p:nvPr>
        </p:nvSpPr>
        <p:spPr>
          <a:solidFill>
            <a:schemeClr val="accent4">
              <a:lumMod val="40000"/>
              <a:lumOff val="60000"/>
            </a:schemeClr>
          </a:solidFill>
        </p:spPr>
        <p:txBody>
          <a:bodyPr>
            <a:normAutofit/>
          </a:bodyPr>
          <a:lstStyle/>
          <a:p>
            <a:r>
              <a:rPr lang="en-US" sz="2400" dirty="0" smtClean="0">
                <a:solidFill>
                  <a:schemeClr val="tx2"/>
                </a:solidFill>
              </a:rPr>
              <a:t>Other Roles</a:t>
            </a:r>
            <a:endParaRPr lang="en-US" sz="2400" dirty="0">
              <a:solidFill>
                <a:schemeClr val="tx2"/>
              </a:solidFill>
            </a:endParaRPr>
          </a:p>
        </p:txBody>
      </p:sp>
    </p:spTree>
    <p:extLst>
      <p:ext uri="{BB962C8B-B14F-4D97-AF65-F5344CB8AC3E}">
        <p14:creationId xmlns:p14="http://schemas.microsoft.com/office/powerpoint/2010/main" val="345015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 in Team Member Creation</a:t>
            </a:r>
            <a:endParaRPr lang="en-US" dirty="0"/>
          </a:p>
        </p:txBody>
      </p:sp>
      <p:sp>
        <p:nvSpPr>
          <p:cNvPr id="3" name="Content Placeholder 2"/>
          <p:cNvSpPr>
            <a:spLocks noGrp="1"/>
          </p:cNvSpPr>
          <p:nvPr>
            <p:ph idx="1"/>
          </p:nvPr>
        </p:nvSpPr>
        <p:spPr/>
        <p:txBody>
          <a:bodyPr/>
          <a:lstStyle/>
          <a:p>
            <a:r>
              <a:rPr lang="en-US" dirty="0" smtClean="0"/>
              <a:t>STARS User Limit:</a:t>
            </a:r>
            <a:endParaRPr lang="en-US" dirty="0"/>
          </a:p>
          <a:p>
            <a:pPr lvl="1"/>
            <a:r>
              <a:rPr lang="en-US" dirty="0"/>
              <a:t>STARS </a:t>
            </a:r>
            <a:r>
              <a:rPr lang="en-US" dirty="0" smtClean="0"/>
              <a:t>allows </a:t>
            </a:r>
            <a:r>
              <a:rPr lang="en-US" i="1" dirty="0"/>
              <a:t>unlimited</a:t>
            </a:r>
            <a:r>
              <a:rPr lang="en-US" dirty="0"/>
              <a:t> number of </a:t>
            </a:r>
            <a:r>
              <a:rPr lang="en-US" dirty="0" smtClean="0"/>
              <a:t>team members </a:t>
            </a:r>
            <a:r>
              <a:rPr lang="en-US" b="1" u="sng" dirty="0"/>
              <a:t>but</a:t>
            </a:r>
            <a:r>
              <a:rPr lang="en-US" dirty="0"/>
              <a:t> </a:t>
            </a:r>
          </a:p>
          <a:p>
            <a:pPr lvl="1"/>
            <a:r>
              <a:rPr lang="en-US" dirty="0"/>
              <a:t>Only </a:t>
            </a:r>
            <a:r>
              <a:rPr lang="en-US" u="sng" dirty="0" smtClean="0"/>
              <a:t>450</a:t>
            </a:r>
            <a:r>
              <a:rPr lang="en-US" dirty="0" smtClean="0"/>
              <a:t> concurrent users (those logged in at the same time nationally)</a:t>
            </a:r>
          </a:p>
          <a:p>
            <a:r>
              <a:rPr lang="en-US" u="sng" dirty="0" smtClean="0"/>
              <a:t>STARS </a:t>
            </a:r>
            <a:r>
              <a:rPr lang="en-US" u="sng" dirty="0"/>
              <a:t>Submitter Role</a:t>
            </a:r>
            <a:r>
              <a:rPr lang="en-US" dirty="0"/>
              <a:t>:</a:t>
            </a:r>
          </a:p>
          <a:p>
            <a:pPr lvl="1"/>
            <a:r>
              <a:rPr lang="en-US" dirty="0"/>
              <a:t>Anyone using this role will </a:t>
            </a:r>
            <a:r>
              <a:rPr lang="en-US" u="sng" dirty="0"/>
              <a:t>NOT</a:t>
            </a:r>
            <a:r>
              <a:rPr lang="en-US" dirty="0"/>
              <a:t> count against our concurrent user </a:t>
            </a:r>
            <a:r>
              <a:rPr lang="en-US" dirty="0" smtClean="0"/>
              <a:t>number </a:t>
            </a:r>
          </a:p>
          <a:p>
            <a:pPr lvl="1"/>
            <a:r>
              <a:rPr lang="en-US" dirty="0" smtClean="0">
                <a:solidFill>
                  <a:schemeClr val="accent2">
                    <a:lumMod val="75000"/>
                  </a:schemeClr>
                </a:solidFill>
              </a:rPr>
              <a:t>Use of this role is encouraged, unless it does not meet a user’s needs.</a:t>
            </a:r>
            <a:endParaRPr lang="en-US" dirty="0">
              <a:solidFill>
                <a:schemeClr val="accent2">
                  <a:lumMod val="75000"/>
                </a:schemeClr>
              </a:solidFill>
            </a:endParaRPr>
          </a:p>
        </p:txBody>
      </p:sp>
      <p:sp>
        <p:nvSpPr>
          <p:cNvPr id="4" name="6-Point Star 3"/>
          <p:cNvSpPr/>
          <p:nvPr/>
        </p:nvSpPr>
        <p:spPr>
          <a:xfrm>
            <a:off x="4409313" y="3429000"/>
            <a:ext cx="560070" cy="609600"/>
          </a:xfrm>
          <a:prstGeom prst="star6">
            <a:avLst/>
          </a:prstGeom>
          <a:solidFill>
            <a:srgbClr val="5B9BD5"/>
          </a:solidFill>
          <a:ln w="25400" cap="flat" cmpd="sng" algn="ctr">
            <a:solidFill>
              <a:srgbClr val="5B9BD5">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97860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Submitter User Role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18</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387938233"/>
              </p:ext>
            </p:extLst>
          </p:nvPr>
        </p:nvGraphicFramePr>
        <p:xfrm>
          <a:off x="72889" y="1676399"/>
          <a:ext cx="9067798" cy="5191832"/>
        </p:xfrm>
        <a:graphic>
          <a:graphicData uri="http://schemas.openxmlformats.org/drawingml/2006/table">
            <a:tbl>
              <a:tblPr firstRow="1" firstCol="1" bandRow="1">
                <a:tableStyleId>{5940675A-B579-460E-94D1-54222C63F5DA}</a:tableStyleId>
              </a:tblPr>
              <a:tblGrid>
                <a:gridCol w="1058403"/>
                <a:gridCol w="1912208"/>
                <a:gridCol w="6097187"/>
              </a:tblGrid>
              <a:tr h="767779">
                <a:tc>
                  <a:txBody>
                    <a:bodyPr/>
                    <a:lstStyle/>
                    <a:p>
                      <a:pPr marL="0" marR="0" algn="ctr">
                        <a:lnSpc>
                          <a:spcPct val="115000"/>
                        </a:lnSpc>
                        <a:spcBef>
                          <a:spcPts val="300"/>
                        </a:spcBef>
                        <a:spcAft>
                          <a:spcPts val="300"/>
                        </a:spcAft>
                      </a:pPr>
                      <a:r>
                        <a:rPr lang="en-US" sz="1800" b="1" dirty="0" smtClean="0">
                          <a:effectLst/>
                        </a:rPr>
                        <a:t>Role Name</a:t>
                      </a:r>
                      <a:endParaRPr lang="en-US" sz="1800" b="1"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smtClean="0">
                          <a:effectLst/>
                        </a:rPr>
                        <a:t>Created </a:t>
                      </a:r>
                      <a:r>
                        <a:rPr lang="en-US" sz="1800" b="1" baseline="0" dirty="0" smtClean="0">
                          <a:effectLst/>
                        </a:rPr>
                        <a:t>by any of these STARS Team Members</a:t>
                      </a:r>
                      <a:endParaRPr lang="en-US" sz="1800" b="1"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lvl="0" indent="0" algn="ctr">
                        <a:lnSpc>
                          <a:spcPct val="115000"/>
                        </a:lnSpc>
                        <a:spcBef>
                          <a:spcPts val="300"/>
                        </a:spcBef>
                        <a:spcAft>
                          <a:spcPts val="300"/>
                        </a:spcAft>
                        <a:buFont typeface="Symbol" panose="05050102010706020507" pitchFamily="18" charset="2"/>
                        <a:buNone/>
                      </a:pPr>
                      <a:r>
                        <a:rPr lang="en-US" sz="1800" b="1" dirty="0" smtClean="0">
                          <a:effectLst/>
                        </a:rPr>
                        <a:t>Role</a:t>
                      </a:r>
                      <a:r>
                        <a:rPr lang="en-US" sz="1800" b="1" baseline="0" dirty="0" smtClean="0">
                          <a:effectLst/>
                        </a:rPr>
                        <a:t> Capabilities</a:t>
                      </a:r>
                      <a:endParaRPr lang="en-US" sz="1800" b="1" dirty="0">
                        <a:effectLst/>
                        <a:latin typeface="Calibri" panose="020F0502020204030204" pitchFamily="34" charset="0"/>
                        <a:ea typeface="MS Mincho"/>
                        <a:cs typeface="Times New Roman" panose="02020603050405020304" pitchFamily="18" charset="0"/>
                      </a:endParaRPr>
                    </a:p>
                  </a:txBody>
                  <a:tcPr marL="68580" marR="68580" marT="0" marB="0"/>
                </a:tc>
              </a:tr>
              <a:tr h="4245428">
                <a:tc>
                  <a:txBody>
                    <a:bodyPr/>
                    <a:lstStyle/>
                    <a:p>
                      <a:pPr marL="0" marR="0" algn="l">
                        <a:lnSpc>
                          <a:spcPct val="115000"/>
                        </a:lnSpc>
                        <a:spcBef>
                          <a:spcPts val="300"/>
                        </a:spcBef>
                        <a:spcAft>
                          <a:spcPts val="300"/>
                        </a:spcAft>
                      </a:pPr>
                      <a:r>
                        <a:rPr lang="en-US" sz="1800" dirty="0">
                          <a:effectLst/>
                        </a:rPr>
                        <a:t>STARS Submitter</a:t>
                      </a:r>
                      <a:endParaRPr lang="en-US" sz="18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800" dirty="0">
                          <a:effectLst/>
                        </a:rPr>
                        <a:t>SHIP Director </a:t>
                      </a:r>
                      <a:br>
                        <a:rPr lang="en-US" sz="1800" dirty="0">
                          <a:effectLst/>
                        </a:rPr>
                      </a:br>
                      <a:r>
                        <a:rPr lang="en-US" sz="1800" dirty="0">
                          <a:effectLst/>
                        </a:rPr>
                        <a:t>SHIP </a:t>
                      </a:r>
                      <a:r>
                        <a:rPr lang="en-US" sz="1800" dirty="0" smtClean="0">
                          <a:effectLst/>
                        </a:rPr>
                        <a:t>Asst. </a:t>
                      </a:r>
                      <a:r>
                        <a:rPr lang="en-US" sz="1800" dirty="0">
                          <a:effectLst/>
                        </a:rPr>
                        <a:t>Director State Staff</a:t>
                      </a:r>
                      <a:br>
                        <a:rPr lang="en-US" sz="1800" dirty="0">
                          <a:effectLst/>
                        </a:rPr>
                      </a:br>
                      <a:r>
                        <a:rPr lang="en-US" sz="1800" dirty="0" smtClean="0">
                          <a:effectLst/>
                        </a:rPr>
                        <a:t>Sub-State Mgr.  </a:t>
                      </a:r>
                      <a:r>
                        <a:rPr lang="en-US" sz="1800" dirty="0">
                          <a:effectLst/>
                        </a:rPr>
                        <a:t/>
                      </a:r>
                      <a:br>
                        <a:rPr lang="en-US" sz="1800" dirty="0">
                          <a:effectLst/>
                        </a:rPr>
                      </a:br>
                      <a:r>
                        <a:rPr lang="en-US" sz="1800" dirty="0">
                          <a:effectLst/>
                        </a:rPr>
                        <a:t>Site </a:t>
                      </a:r>
                      <a:r>
                        <a:rPr lang="en-US" sz="1800" dirty="0" smtClean="0">
                          <a:effectLst/>
                        </a:rPr>
                        <a:t>Mgr.</a:t>
                      </a:r>
                      <a:endParaRPr lang="en-US" sz="18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342900" marR="0" lvl="0" indent="-342900" algn="l">
                        <a:lnSpc>
                          <a:spcPct val="115000"/>
                        </a:lnSpc>
                        <a:spcBef>
                          <a:spcPts val="300"/>
                        </a:spcBef>
                        <a:spcAft>
                          <a:spcPts val="300"/>
                        </a:spcAft>
                        <a:buFont typeface="Symbol" panose="05050102010706020507" pitchFamily="18" charset="2"/>
                        <a:buChar char=""/>
                      </a:pPr>
                      <a:r>
                        <a:rPr lang="en-US" sz="2000" b="1" dirty="0" smtClean="0">
                          <a:solidFill>
                            <a:srgbClr val="008000"/>
                          </a:solidFill>
                          <a:effectLst/>
                        </a:rPr>
                        <a:t>Create forms </a:t>
                      </a:r>
                      <a:r>
                        <a:rPr lang="en-US" sz="2000" dirty="0">
                          <a:effectLst/>
                        </a:rPr>
                        <a:t>for their </a:t>
                      </a:r>
                      <a:r>
                        <a:rPr lang="en-US" sz="2000" dirty="0" smtClean="0">
                          <a:effectLst/>
                        </a:rPr>
                        <a:t>efforts </a:t>
                      </a:r>
                      <a:r>
                        <a:rPr lang="en-US" sz="2000" dirty="0">
                          <a:effectLst/>
                        </a:rPr>
                        <a:t>or </a:t>
                      </a:r>
                      <a:r>
                        <a:rPr lang="en-US" sz="2000" dirty="0" smtClean="0">
                          <a:effectLst/>
                        </a:rPr>
                        <a:t>efforts conducted </a:t>
                      </a:r>
                      <a:r>
                        <a:rPr lang="en-US" sz="2000" dirty="0">
                          <a:effectLst/>
                        </a:rPr>
                        <a:t>by others at or below their level in the hierarchy</a:t>
                      </a:r>
                    </a:p>
                    <a:p>
                      <a:pPr marL="342900" marR="0" lvl="0" indent="-342900" algn="l">
                        <a:lnSpc>
                          <a:spcPct val="115000"/>
                        </a:lnSpc>
                        <a:spcBef>
                          <a:spcPts val="300"/>
                        </a:spcBef>
                        <a:spcAft>
                          <a:spcPts val="300"/>
                        </a:spcAft>
                        <a:buFont typeface="Symbol" panose="05050102010706020507" pitchFamily="18" charset="2"/>
                        <a:buChar char=""/>
                      </a:pPr>
                      <a:r>
                        <a:rPr lang="en-US" sz="2000" b="1" dirty="0">
                          <a:solidFill>
                            <a:srgbClr val="008000"/>
                          </a:solidFill>
                          <a:effectLst/>
                        </a:rPr>
                        <a:t>View and update </a:t>
                      </a:r>
                      <a:r>
                        <a:rPr lang="en-US" sz="2000" b="1" dirty="0" smtClean="0">
                          <a:solidFill>
                            <a:srgbClr val="008000"/>
                          </a:solidFill>
                          <a:effectLst/>
                        </a:rPr>
                        <a:t>own forms and forms about their own efforts</a:t>
                      </a:r>
                      <a:r>
                        <a:rPr lang="en-US" sz="2000" dirty="0" smtClean="0">
                          <a:effectLst/>
                        </a:rPr>
                        <a:t> </a:t>
                      </a:r>
                      <a:r>
                        <a:rPr lang="en-US" sz="2000" dirty="0">
                          <a:effectLst/>
                        </a:rPr>
                        <a:t>via their Tracking Inbox  </a:t>
                      </a:r>
                    </a:p>
                    <a:p>
                      <a:pPr marL="342900" marR="0" lvl="0" indent="-342900" algn="l">
                        <a:lnSpc>
                          <a:spcPct val="115000"/>
                        </a:lnSpc>
                        <a:spcBef>
                          <a:spcPts val="300"/>
                        </a:spcBef>
                        <a:spcAft>
                          <a:spcPts val="300"/>
                        </a:spcAft>
                        <a:buFont typeface="Symbol" panose="05050102010706020507" pitchFamily="18" charset="2"/>
                        <a:buChar char=""/>
                      </a:pPr>
                      <a:r>
                        <a:rPr lang="en-US" sz="2000" dirty="0">
                          <a:solidFill>
                            <a:srgbClr val="C00000"/>
                          </a:solidFill>
                          <a:effectLst/>
                        </a:rPr>
                        <a:t>Unable</a:t>
                      </a:r>
                      <a:r>
                        <a:rPr lang="en-US" sz="2000" dirty="0">
                          <a:effectLst/>
                        </a:rPr>
                        <a:t> to view/update data entered </a:t>
                      </a:r>
                      <a:r>
                        <a:rPr lang="en-US" sz="2000">
                          <a:effectLst/>
                        </a:rPr>
                        <a:t>by </a:t>
                      </a:r>
                      <a:r>
                        <a:rPr lang="en-US" sz="2000" smtClean="0">
                          <a:effectLst/>
                        </a:rPr>
                        <a:t>others,</a:t>
                      </a:r>
                      <a:r>
                        <a:rPr lang="en-US" sz="2000" baseline="0" smtClean="0">
                          <a:effectLst/>
                        </a:rPr>
                        <a:t> about </a:t>
                      </a:r>
                      <a:r>
                        <a:rPr lang="en-US" sz="2000" baseline="0" dirty="0" smtClean="0">
                          <a:effectLst/>
                        </a:rPr>
                        <a:t>others</a:t>
                      </a:r>
                      <a:endParaRPr lang="en-US" sz="2000" dirty="0">
                        <a:effectLst/>
                      </a:endParaRPr>
                    </a:p>
                    <a:p>
                      <a:pPr marL="342900" marR="0" lvl="0" indent="-342900" algn="l">
                        <a:lnSpc>
                          <a:spcPct val="115000"/>
                        </a:lnSpc>
                        <a:spcBef>
                          <a:spcPts val="300"/>
                        </a:spcBef>
                        <a:spcAft>
                          <a:spcPts val="300"/>
                        </a:spcAft>
                        <a:buFont typeface="Symbol" panose="05050102010706020507" pitchFamily="18" charset="2"/>
                        <a:buChar char=""/>
                      </a:pPr>
                      <a:r>
                        <a:rPr lang="en-US" sz="2000" dirty="0">
                          <a:solidFill>
                            <a:srgbClr val="C00000"/>
                          </a:solidFill>
                          <a:effectLst/>
                        </a:rPr>
                        <a:t>Unable</a:t>
                      </a:r>
                      <a:r>
                        <a:rPr lang="en-US" sz="2000" dirty="0">
                          <a:effectLst/>
                        </a:rPr>
                        <a:t> to view other team member profiles</a:t>
                      </a:r>
                    </a:p>
                    <a:p>
                      <a:pPr marL="342900" marR="0" lvl="0" indent="-342900" algn="l">
                        <a:lnSpc>
                          <a:spcPct val="115000"/>
                        </a:lnSpc>
                        <a:spcBef>
                          <a:spcPts val="300"/>
                        </a:spcBef>
                        <a:spcAft>
                          <a:spcPts val="300"/>
                        </a:spcAft>
                        <a:buFont typeface="Symbol" panose="05050102010706020507" pitchFamily="18" charset="2"/>
                        <a:buChar char=""/>
                      </a:pPr>
                      <a:r>
                        <a:rPr lang="en-US" sz="2000" dirty="0">
                          <a:solidFill>
                            <a:srgbClr val="C00000"/>
                          </a:solidFill>
                          <a:effectLst/>
                        </a:rPr>
                        <a:t>Unable</a:t>
                      </a:r>
                      <a:r>
                        <a:rPr lang="en-US" sz="2000" dirty="0">
                          <a:effectLst/>
                        </a:rPr>
                        <a:t> to delete any type of data</a:t>
                      </a:r>
                    </a:p>
                    <a:p>
                      <a:pPr marL="342900" marR="0" lvl="0" indent="-342900" algn="l">
                        <a:lnSpc>
                          <a:spcPct val="115000"/>
                        </a:lnSpc>
                        <a:spcBef>
                          <a:spcPts val="300"/>
                        </a:spcBef>
                        <a:spcAft>
                          <a:spcPts val="300"/>
                        </a:spcAft>
                        <a:buFont typeface="Symbol" panose="05050102010706020507" pitchFamily="18" charset="2"/>
                        <a:buChar char=""/>
                      </a:pPr>
                      <a:r>
                        <a:rPr lang="en-US" sz="2000" dirty="0">
                          <a:solidFill>
                            <a:srgbClr val="C00000"/>
                          </a:solidFill>
                          <a:effectLst/>
                        </a:rPr>
                        <a:t>Unable</a:t>
                      </a:r>
                      <a:r>
                        <a:rPr lang="en-US" sz="2000" dirty="0">
                          <a:effectLst/>
                        </a:rPr>
                        <a:t> to access to the search tool or reports</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6660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 vs. STARS Submitter</a:t>
            </a:r>
            <a:endParaRPr lang="en-US" dirty="0"/>
          </a:p>
        </p:txBody>
      </p:sp>
      <p:sp>
        <p:nvSpPr>
          <p:cNvPr id="3" name="Content Placeholder 2"/>
          <p:cNvSpPr>
            <a:spLocks noGrp="1"/>
          </p:cNvSpPr>
          <p:nvPr>
            <p:ph sz="quarter" idx="2"/>
          </p:nvPr>
        </p:nvSpPr>
        <p:spPr>
          <a:xfrm>
            <a:off x="609600" y="2438400"/>
            <a:ext cx="3886200" cy="4038600"/>
          </a:xfrm>
          <a:ln>
            <a:solidFill>
              <a:schemeClr val="accent1"/>
            </a:solidFill>
          </a:ln>
        </p:spPr>
        <p:txBody>
          <a:bodyPr>
            <a:normAutofit lnSpcReduction="10000"/>
          </a:bodyPr>
          <a:lstStyle/>
          <a:p>
            <a:pPr marL="514350" indent="-514350">
              <a:buClr>
                <a:schemeClr val="tx2"/>
              </a:buClr>
              <a:buSzPct val="95000"/>
              <a:buFont typeface="+mj-lt"/>
              <a:buAutoNum type="arabicPeriod"/>
            </a:pPr>
            <a:r>
              <a:rPr lang="en-US" sz="2700" b="1" dirty="0">
                <a:solidFill>
                  <a:srgbClr val="008000"/>
                </a:solidFill>
              </a:rPr>
              <a:t>Can</a:t>
            </a:r>
            <a:r>
              <a:rPr lang="en-US" sz="2700" dirty="0"/>
              <a:t> be aligned at </a:t>
            </a:r>
            <a:r>
              <a:rPr lang="en-US" sz="2700" u="sng" dirty="0"/>
              <a:t>any level</a:t>
            </a:r>
            <a:r>
              <a:rPr lang="en-US" sz="2700" dirty="0"/>
              <a:t> of the </a:t>
            </a:r>
            <a:r>
              <a:rPr lang="en-US" sz="2700" dirty="0" smtClean="0"/>
              <a:t>hierarchy</a:t>
            </a:r>
          </a:p>
          <a:p>
            <a:pPr marL="514350" indent="-514350">
              <a:buClr>
                <a:schemeClr val="tx2"/>
              </a:buClr>
              <a:buSzPct val="95000"/>
              <a:buFont typeface="+mj-lt"/>
              <a:buAutoNum type="arabicPeriod"/>
            </a:pPr>
            <a:r>
              <a:rPr lang="en-US" sz="2700" b="1" dirty="0" smtClean="0">
                <a:solidFill>
                  <a:srgbClr val="008000"/>
                </a:solidFill>
              </a:rPr>
              <a:t>Do </a:t>
            </a:r>
            <a:r>
              <a:rPr lang="en-US" sz="2700" dirty="0" smtClean="0"/>
              <a:t>count toward the national STARS system concurrent user limit</a:t>
            </a:r>
            <a:endParaRPr lang="en-US" sz="2700" b="1" dirty="0" smtClean="0">
              <a:solidFill>
                <a:srgbClr val="008000"/>
              </a:solidFill>
            </a:endParaRPr>
          </a:p>
          <a:p>
            <a:pPr marL="514350" indent="-514350">
              <a:buClr>
                <a:schemeClr val="tx2"/>
              </a:buClr>
              <a:buSzPct val="95000"/>
              <a:buFont typeface="+mj-lt"/>
              <a:buAutoNum type="arabicPeriod"/>
            </a:pPr>
            <a:r>
              <a:rPr lang="en-US" sz="2700" b="1" dirty="0" smtClean="0">
                <a:solidFill>
                  <a:srgbClr val="008000"/>
                </a:solidFill>
              </a:rPr>
              <a:t>Can</a:t>
            </a:r>
            <a:r>
              <a:rPr lang="en-US" sz="2700" dirty="0" smtClean="0"/>
              <a:t> view </a:t>
            </a:r>
            <a:r>
              <a:rPr lang="en-US" sz="2700" dirty="0" smtClean="0"/>
              <a:t>forms </a:t>
            </a:r>
            <a:r>
              <a:rPr lang="en-US" sz="2700" i="1" dirty="0" smtClean="0"/>
              <a:t>entered</a:t>
            </a:r>
            <a:r>
              <a:rPr lang="en-US" sz="2700" dirty="0" smtClean="0"/>
              <a:t> </a:t>
            </a:r>
            <a:r>
              <a:rPr lang="en-US" sz="2700" i="1" dirty="0" smtClean="0"/>
              <a:t>by others</a:t>
            </a:r>
          </a:p>
          <a:p>
            <a:pPr marL="514350" indent="-514350">
              <a:buClr>
                <a:schemeClr val="tx2"/>
              </a:buClr>
              <a:buSzPct val="95000"/>
              <a:buFont typeface="+mj-lt"/>
              <a:buAutoNum type="arabicPeriod"/>
            </a:pPr>
            <a:r>
              <a:rPr lang="en-US" sz="2700" b="1" dirty="0" smtClean="0">
                <a:solidFill>
                  <a:srgbClr val="008000"/>
                </a:solidFill>
              </a:rPr>
              <a:t>Can</a:t>
            </a:r>
            <a:r>
              <a:rPr lang="en-US" sz="2700" dirty="0" smtClean="0"/>
              <a:t> use the search tool</a:t>
            </a:r>
          </a:p>
        </p:txBody>
      </p:sp>
      <p:sp>
        <p:nvSpPr>
          <p:cNvPr id="4" name="Content Placeholder 3"/>
          <p:cNvSpPr>
            <a:spLocks noGrp="1"/>
          </p:cNvSpPr>
          <p:nvPr>
            <p:ph sz="quarter" idx="4"/>
          </p:nvPr>
        </p:nvSpPr>
        <p:spPr>
          <a:xfrm>
            <a:off x="4800600" y="2438400"/>
            <a:ext cx="3886200" cy="4038600"/>
          </a:xfrm>
          <a:ln>
            <a:solidFill>
              <a:schemeClr val="accent1"/>
            </a:solidFill>
          </a:ln>
        </p:spPr>
        <p:txBody>
          <a:bodyPr>
            <a:normAutofit fontScale="85000" lnSpcReduction="20000"/>
          </a:bodyPr>
          <a:lstStyle/>
          <a:p>
            <a:pPr marL="514350" indent="-514350">
              <a:buClr>
                <a:schemeClr val="tx2"/>
              </a:buClr>
              <a:buSzPct val="95000"/>
              <a:buFont typeface="+mj-lt"/>
              <a:buAutoNum type="arabicPeriod"/>
            </a:pPr>
            <a:r>
              <a:rPr lang="en-US" sz="3200" b="1" dirty="0">
                <a:solidFill>
                  <a:srgbClr val="008000"/>
                </a:solidFill>
              </a:rPr>
              <a:t>Can</a:t>
            </a:r>
            <a:r>
              <a:rPr lang="en-US" sz="3200" dirty="0"/>
              <a:t> be aligned at </a:t>
            </a:r>
            <a:r>
              <a:rPr lang="en-US" sz="3200" u="sng" dirty="0"/>
              <a:t>any level</a:t>
            </a:r>
            <a:r>
              <a:rPr lang="en-US" sz="3200" dirty="0"/>
              <a:t> of the </a:t>
            </a:r>
            <a:r>
              <a:rPr lang="en-US" sz="3200" dirty="0" smtClean="0"/>
              <a:t>hierarchy</a:t>
            </a:r>
            <a:endParaRPr lang="en-US" sz="3200" b="1" dirty="0" smtClean="0">
              <a:solidFill>
                <a:srgbClr val="C00000"/>
              </a:solidFill>
            </a:endParaRPr>
          </a:p>
          <a:p>
            <a:pPr marL="514350" indent="-514350">
              <a:buClr>
                <a:schemeClr val="tx2"/>
              </a:buClr>
              <a:buSzPct val="95000"/>
              <a:buFont typeface="+mj-lt"/>
              <a:buAutoNum type="arabicPeriod"/>
            </a:pPr>
            <a:r>
              <a:rPr lang="en-US" sz="3200" b="1" dirty="0" smtClean="0">
                <a:solidFill>
                  <a:srgbClr val="C00000"/>
                </a:solidFill>
              </a:rPr>
              <a:t>Don’t</a:t>
            </a:r>
            <a:r>
              <a:rPr lang="en-US" sz="3200" b="1" dirty="0" smtClean="0">
                <a:solidFill>
                  <a:srgbClr val="008000"/>
                </a:solidFill>
              </a:rPr>
              <a:t> </a:t>
            </a:r>
            <a:r>
              <a:rPr lang="en-US" sz="3200" dirty="0"/>
              <a:t>count toward the national STARS system concurrent user </a:t>
            </a:r>
            <a:r>
              <a:rPr lang="en-US" sz="3200" dirty="0" smtClean="0"/>
              <a:t>limit</a:t>
            </a:r>
            <a:endParaRPr lang="en-US" b="1" dirty="0" smtClean="0">
              <a:solidFill>
                <a:srgbClr val="C00000"/>
              </a:solidFill>
            </a:endParaRPr>
          </a:p>
          <a:p>
            <a:pPr marL="514350" indent="-514350">
              <a:buClr>
                <a:schemeClr val="tx2"/>
              </a:buClr>
              <a:buSzPct val="95000"/>
              <a:buFont typeface="+mj-lt"/>
              <a:buAutoNum type="arabicPeriod"/>
            </a:pPr>
            <a:r>
              <a:rPr lang="en-US" sz="3200" b="1" dirty="0" smtClean="0">
                <a:solidFill>
                  <a:srgbClr val="C00000"/>
                </a:solidFill>
              </a:rPr>
              <a:t>Cannot</a:t>
            </a:r>
            <a:r>
              <a:rPr lang="en-US" sz="3200" dirty="0" smtClean="0">
                <a:solidFill>
                  <a:srgbClr val="C00000"/>
                </a:solidFill>
              </a:rPr>
              <a:t> </a:t>
            </a:r>
            <a:r>
              <a:rPr lang="en-US" sz="3200" dirty="0"/>
              <a:t>view </a:t>
            </a:r>
            <a:r>
              <a:rPr lang="en-US" sz="3200" dirty="0" smtClean="0"/>
              <a:t>forms </a:t>
            </a:r>
            <a:r>
              <a:rPr lang="en-US" sz="3200" i="1" dirty="0"/>
              <a:t>entered</a:t>
            </a:r>
            <a:r>
              <a:rPr lang="en-US" sz="3200" dirty="0"/>
              <a:t> by </a:t>
            </a:r>
            <a:r>
              <a:rPr lang="en-US" sz="3200" dirty="0" smtClean="0"/>
              <a:t>others </a:t>
            </a:r>
            <a:r>
              <a:rPr lang="en-US" sz="3200" dirty="0" smtClean="0"/>
              <a:t>about others</a:t>
            </a:r>
            <a:endParaRPr lang="en-US" sz="3200" i="1" dirty="0" smtClean="0"/>
          </a:p>
          <a:p>
            <a:pPr marL="514350" indent="-514350">
              <a:buClr>
                <a:schemeClr val="tx2"/>
              </a:buClr>
              <a:buSzPct val="95000"/>
              <a:buFont typeface="+mj-lt"/>
              <a:buAutoNum type="arabicPeriod"/>
            </a:pPr>
            <a:r>
              <a:rPr lang="en-US" sz="3200" b="1" dirty="0" smtClean="0">
                <a:solidFill>
                  <a:srgbClr val="C00000"/>
                </a:solidFill>
              </a:rPr>
              <a:t>Cannot</a:t>
            </a:r>
            <a:r>
              <a:rPr lang="en-US" sz="3200" dirty="0" smtClean="0"/>
              <a:t> use the search tool </a:t>
            </a:r>
            <a:r>
              <a:rPr lang="en-US" sz="2800" dirty="0" smtClean="0"/>
              <a:t>(must use Tracking Inbox instead)</a:t>
            </a:r>
          </a:p>
        </p:txBody>
      </p:sp>
      <p:sp>
        <p:nvSpPr>
          <p:cNvPr id="5" name="Slide Number Placeholder 4"/>
          <p:cNvSpPr>
            <a:spLocks noGrp="1"/>
          </p:cNvSpPr>
          <p:nvPr>
            <p:ph type="sldNum" sz="quarter" idx="16"/>
          </p:nvPr>
        </p:nvSpPr>
        <p:spPr/>
        <p:txBody>
          <a:bodyPr>
            <a:normAutofit fontScale="85000" lnSpcReduction="20000"/>
          </a:bodyPr>
          <a:lstStyle/>
          <a:p>
            <a:fld id="{A162D542-39A4-4598-BEB9-D1267FDA8501}" type="slidenum">
              <a:rPr lang="en-US" smtClean="0"/>
              <a:t>19</a:t>
            </a:fld>
            <a:endParaRPr lang="en-US" dirty="0"/>
          </a:p>
        </p:txBody>
      </p:sp>
      <p:sp>
        <p:nvSpPr>
          <p:cNvPr id="6" name="Text Placeholder 5"/>
          <p:cNvSpPr>
            <a:spLocks noGrp="1"/>
          </p:cNvSpPr>
          <p:nvPr>
            <p:ph type="body" sz="quarter" idx="1"/>
          </p:nvPr>
        </p:nvSpPr>
        <p:spPr/>
        <p:txBody>
          <a:bodyPr>
            <a:normAutofit/>
          </a:bodyPr>
          <a:lstStyle/>
          <a:p>
            <a:r>
              <a:rPr lang="en-US" sz="2800" dirty="0" smtClean="0"/>
              <a:t>Team Member</a:t>
            </a:r>
            <a:endParaRPr lang="en-US" sz="2800" dirty="0"/>
          </a:p>
        </p:txBody>
      </p:sp>
      <p:sp>
        <p:nvSpPr>
          <p:cNvPr id="7" name="Text Placeholder 6"/>
          <p:cNvSpPr>
            <a:spLocks noGrp="1"/>
          </p:cNvSpPr>
          <p:nvPr>
            <p:ph type="body" sz="quarter" idx="3"/>
          </p:nvPr>
        </p:nvSpPr>
        <p:spPr/>
        <p:txBody>
          <a:bodyPr>
            <a:normAutofit/>
          </a:bodyPr>
          <a:lstStyle/>
          <a:p>
            <a:r>
              <a:rPr lang="en-US" sz="2800" dirty="0" smtClean="0"/>
              <a:t>STARS Submitter</a:t>
            </a:r>
            <a:endParaRPr lang="en-US" sz="2800" dirty="0"/>
          </a:p>
        </p:txBody>
      </p:sp>
    </p:spTree>
    <p:extLst>
      <p:ext uri="{BB962C8B-B14F-4D97-AF65-F5344CB8AC3E}">
        <p14:creationId xmlns:p14="http://schemas.microsoft.com/office/powerpoint/2010/main" val="285615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31141114"/>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792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Demonstration</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20</a:t>
            </a:fld>
            <a:endParaRPr lang="en-US" dirty="0"/>
          </a:p>
        </p:txBody>
      </p:sp>
    </p:spTree>
    <p:extLst>
      <p:ext uri="{BB962C8B-B14F-4D97-AF65-F5344CB8AC3E}">
        <p14:creationId xmlns:p14="http://schemas.microsoft.com/office/powerpoint/2010/main" val="7409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endParaRPr lang="en-US" dirty="0"/>
          </a:p>
        </p:txBody>
      </p:sp>
      <p:sp>
        <p:nvSpPr>
          <p:cNvPr id="8" name="Title 7"/>
          <p:cNvSpPr>
            <a:spLocks noGrp="1"/>
          </p:cNvSpPr>
          <p:nvPr>
            <p:ph type="title"/>
          </p:nvPr>
        </p:nvSpPr>
        <p:spPr/>
        <p:txBody>
          <a:bodyPr/>
          <a:lstStyle/>
          <a:p>
            <a:r>
              <a:rPr lang="en-US" dirty="0" smtClean="0"/>
              <a:t>FAQs</a:t>
            </a:r>
            <a:endParaRPr lang="en-US" dirty="0"/>
          </a:p>
        </p:txBody>
      </p:sp>
      <p:sp>
        <p:nvSpPr>
          <p:cNvPr id="5" name="Slide Number Placeholder 4"/>
          <p:cNvSpPr>
            <a:spLocks noGrp="1"/>
          </p:cNvSpPr>
          <p:nvPr>
            <p:ph type="sldNum" sz="quarter" idx="11"/>
          </p:nvPr>
        </p:nvSpPr>
        <p:spPr/>
        <p:txBody>
          <a:bodyPr>
            <a:normAutofit/>
          </a:bodyPr>
          <a:lstStyle/>
          <a:p>
            <a:fld id="{A162D542-39A4-4598-BEB9-D1267FDA8501}" type="slidenum">
              <a:rPr lang="en-US" smtClean="0"/>
              <a:t>21</a:t>
            </a:fld>
            <a:endParaRPr lang="en-US" dirty="0"/>
          </a:p>
        </p:txBody>
      </p:sp>
    </p:spTree>
    <p:extLst>
      <p:ext uri="{BB962C8B-B14F-4D97-AF65-F5344CB8AC3E}">
        <p14:creationId xmlns:p14="http://schemas.microsoft.com/office/powerpoint/2010/main" val="277677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Usernames and Passwords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smtClean="0"/>
              <a:t>22</a:t>
            </a:fld>
            <a:endParaRPr lang="en-US" dirty="0"/>
          </a:p>
        </p:txBody>
      </p:sp>
      <p:sp>
        <p:nvSpPr>
          <p:cNvPr id="6" name="Content Placeholder 5"/>
          <p:cNvSpPr>
            <a:spLocks noGrp="1"/>
          </p:cNvSpPr>
          <p:nvPr>
            <p:ph sz="quarter" idx="1"/>
          </p:nvPr>
        </p:nvSpPr>
        <p:spPr>
          <a:xfrm>
            <a:off x="612648" y="1600200"/>
            <a:ext cx="8153400" cy="4953000"/>
          </a:xfrm>
        </p:spPr>
        <p:txBody>
          <a:bodyPr>
            <a:normAutofit/>
          </a:bodyPr>
          <a:lstStyle/>
          <a:p>
            <a:r>
              <a:rPr lang="en-US" sz="3200" dirty="0" smtClean="0"/>
              <a:t>Q: Are usernames email addresses?</a:t>
            </a:r>
          </a:p>
          <a:p>
            <a:pPr lvl="1"/>
            <a:r>
              <a:rPr lang="en-US" dirty="0" smtClean="0"/>
              <a:t>A: No. </a:t>
            </a:r>
          </a:p>
          <a:p>
            <a:r>
              <a:rPr lang="en-US" dirty="0" smtClean="0"/>
              <a:t>Q: Can an email address be used more than once in STARS?</a:t>
            </a:r>
          </a:p>
          <a:p>
            <a:pPr lvl="1"/>
            <a:r>
              <a:rPr lang="en-US" dirty="0" smtClean="0"/>
              <a:t>A: Yes.</a:t>
            </a:r>
          </a:p>
          <a:p>
            <a:r>
              <a:rPr lang="en-US" sz="3200" dirty="0" smtClean="0"/>
              <a:t>Q: How often will I need to re-set my STARS password?</a:t>
            </a:r>
          </a:p>
          <a:p>
            <a:pPr lvl="1"/>
            <a:r>
              <a:rPr lang="en-US" sz="2800" dirty="0" smtClean="0"/>
              <a:t>A: Every 90 days</a:t>
            </a:r>
          </a:p>
        </p:txBody>
      </p:sp>
    </p:spTree>
    <p:extLst>
      <p:ext uri="{BB962C8B-B14F-4D97-AF65-F5344CB8AC3E}">
        <p14:creationId xmlns:p14="http://schemas.microsoft.com/office/powerpoint/2010/main" val="351352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STARS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23</a:t>
            </a:fld>
            <a:endParaRPr lang="en-US" dirty="0"/>
          </a:p>
        </p:txBody>
      </p:sp>
      <p:sp>
        <p:nvSpPr>
          <p:cNvPr id="4" name="Content Placeholder 3"/>
          <p:cNvSpPr>
            <a:spLocks noGrp="1"/>
          </p:cNvSpPr>
          <p:nvPr>
            <p:ph sz="quarter" idx="1"/>
          </p:nvPr>
        </p:nvSpPr>
        <p:spPr>
          <a:xfrm>
            <a:off x="612648" y="1600200"/>
            <a:ext cx="8153400" cy="5105400"/>
          </a:xfrm>
        </p:spPr>
        <p:txBody>
          <a:bodyPr>
            <a:normAutofit fontScale="92500" lnSpcReduction="20000"/>
          </a:bodyPr>
          <a:lstStyle/>
          <a:p>
            <a:r>
              <a:rPr lang="en-US" dirty="0" smtClean="0"/>
              <a:t>Q: Can I change team member user roles?</a:t>
            </a:r>
          </a:p>
          <a:p>
            <a:pPr lvl="1"/>
            <a:r>
              <a:rPr lang="en-US" dirty="0" smtClean="0"/>
              <a:t>A: Yes, you can change a person’s STARS user role at any time.</a:t>
            </a:r>
          </a:p>
          <a:p>
            <a:r>
              <a:rPr lang="en-US" dirty="0" smtClean="0"/>
              <a:t>Q:What </a:t>
            </a:r>
            <a:r>
              <a:rPr lang="en-US" dirty="0"/>
              <a:t>if I need to change a team member’s organizational affiliation?</a:t>
            </a:r>
          </a:p>
          <a:p>
            <a:pPr lvl="1"/>
            <a:r>
              <a:rPr lang="en-US" dirty="0" smtClean="0"/>
              <a:t>A: </a:t>
            </a:r>
            <a:r>
              <a:rPr lang="en-US" dirty="0"/>
              <a:t>You should edit the team member profile to align that team member with a different organization within your state hierarchy. </a:t>
            </a:r>
            <a:endParaRPr lang="en-US" dirty="0" smtClean="0"/>
          </a:p>
          <a:p>
            <a:r>
              <a:rPr lang="en-US" dirty="0" smtClean="0"/>
              <a:t>Q: Can I change the organizational hierarchy in STARS?</a:t>
            </a:r>
          </a:p>
          <a:p>
            <a:pPr lvl="1"/>
            <a:r>
              <a:rPr lang="en-US" dirty="0" smtClean="0"/>
              <a:t>A: Not independently. The hierarchy for each SHIP was set up in advance of the STARS launch. SHIP directors wanting to change their program hierarchy must contact ACL for permission, then work with Booz Allen Hamilton on the process. Changes vary in their level of complexity.</a:t>
            </a:r>
          </a:p>
          <a:p>
            <a:endParaRPr lang="en-US" dirty="0"/>
          </a:p>
        </p:txBody>
      </p:sp>
    </p:spTree>
    <p:extLst>
      <p:ext uri="{BB962C8B-B14F-4D97-AF65-F5344CB8AC3E}">
        <p14:creationId xmlns:p14="http://schemas.microsoft.com/office/powerpoint/2010/main" val="3455499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Other Team Members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24</a:t>
            </a:fld>
            <a:endParaRPr lang="en-US" dirty="0"/>
          </a:p>
        </p:txBody>
      </p:sp>
      <p:sp>
        <p:nvSpPr>
          <p:cNvPr id="4" name="Content Placeholder 3"/>
          <p:cNvSpPr>
            <a:spLocks noGrp="1"/>
          </p:cNvSpPr>
          <p:nvPr>
            <p:ph sz="quarter" idx="1"/>
          </p:nvPr>
        </p:nvSpPr>
        <p:spPr>
          <a:xfrm>
            <a:off x="612648" y="1600200"/>
            <a:ext cx="8153400" cy="4953000"/>
          </a:xfrm>
        </p:spPr>
        <p:txBody>
          <a:bodyPr>
            <a:normAutofit/>
          </a:bodyPr>
          <a:lstStyle/>
          <a:p>
            <a:r>
              <a:rPr lang="en-US" dirty="0" smtClean="0"/>
              <a:t>Q: I </a:t>
            </a:r>
            <a:r>
              <a:rPr lang="en-US" dirty="0"/>
              <a:t>cannot see all of our team member forms. What do I do?</a:t>
            </a:r>
          </a:p>
          <a:p>
            <a:pPr lvl="1"/>
            <a:r>
              <a:rPr lang="en-US" dirty="0" smtClean="0"/>
              <a:t>A: </a:t>
            </a:r>
            <a:r>
              <a:rPr lang="en-US" dirty="0"/>
              <a:t>You can see team members </a:t>
            </a:r>
            <a:r>
              <a:rPr lang="en-US" u="sng" dirty="0"/>
              <a:t>you</a:t>
            </a:r>
            <a:r>
              <a:rPr lang="en-US" dirty="0"/>
              <a:t> entered in your SHIP Team Member Tracking Inbox. Use the search menu to find and see </a:t>
            </a:r>
            <a:r>
              <a:rPr lang="en-US" u="sng" dirty="0"/>
              <a:t>all</a:t>
            </a:r>
            <a:r>
              <a:rPr lang="en-US" dirty="0"/>
              <a:t> team </a:t>
            </a:r>
            <a:r>
              <a:rPr lang="en-US" dirty="0" smtClean="0"/>
              <a:t>members visible to you, </a:t>
            </a:r>
            <a:r>
              <a:rPr lang="en-US" dirty="0"/>
              <a:t>including those entered by others.</a:t>
            </a:r>
          </a:p>
          <a:p>
            <a:pPr lvl="2"/>
            <a:r>
              <a:rPr lang="en-US" dirty="0" smtClean="0"/>
              <a:t>Note</a:t>
            </a:r>
            <a:r>
              <a:rPr lang="en-US" dirty="0"/>
              <a:t>: Users with the STARS Submitter or Team Member user roles cannot see the team member forms. </a:t>
            </a:r>
          </a:p>
          <a:p>
            <a:endParaRPr lang="en-US" dirty="0"/>
          </a:p>
        </p:txBody>
      </p:sp>
    </p:spTree>
    <p:extLst>
      <p:ext uri="{BB962C8B-B14F-4D97-AF65-F5344CB8AC3E}">
        <p14:creationId xmlns:p14="http://schemas.microsoft.com/office/powerpoint/2010/main" val="855027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 Profiles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25</a:t>
            </a:fld>
            <a:endParaRPr lang="en-US" dirty="0"/>
          </a:p>
        </p:txBody>
      </p:sp>
      <p:sp>
        <p:nvSpPr>
          <p:cNvPr id="4" name="Content Placeholder 3"/>
          <p:cNvSpPr>
            <a:spLocks noGrp="1"/>
          </p:cNvSpPr>
          <p:nvPr>
            <p:ph sz="quarter" idx="1"/>
          </p:nvPr>
        </p:nvSpPr>
        <p:spPr>
          <a:xfrm>
            <a:off x="612648" y="1600200"/>
            <a:ext cx="8153400" cy="4724400"/>
          </a:xfrm>
        </p:spPr>
        <p:txBody>
          <a:bodyPr>
            <a:normAutofit/>
          </a:bodyPr>
          <a:lstStyle/>
          <a:p>
            <a:r>
              <a:rPr lang="en-US" dirty="0" smtClean="0"/>
              <a:t>Q: Can a team member be aligned with more than one organization?</a:t>
            </a:r>
          </a:p>
          <a:p>
            <a:pPr lvl="1"/>
            <a:r>
              <a:rPr lang="en-US" dirty="0" smtClean="0"/>
              <a:t>A: No. Each team member is aligned with only one organization in the STARS hierarchy</a:t>
            </a:r>
          </a:p>
          <a:p>
            <a:r>
              <a:rPr lang="en-US" dirty="0" smtClean="0"/>
              <a:t>Q: Not all of my team members conduct their own data entry. Will they still need a team member profile?</a:t>
            </a:r>
          </a:p>
          <a:p>
            <a:pPr lvl="1"/>
            <a:r>
              <a:rPr lang="en-US" dirty="0" smtClean="0"/>
              <a:t>A: Yes, every team member needs a profile, even if someone else will be entering their efforts into STARS. This is necessary for accurate reports.</a:t>
            </a:r>
            <a:endParaRPr lang="en-US" dirty="0"/>
          </a:p>
        </p:txBody>
      </p:sp>
    </p:spTree>
    <p:extLst>
      <p:ext uri="{BB962C8B-B14F-4D97-AF65-F5344CB8AC3E}">
        <p14:creationId xmlns:p14="http://schemas.microsoft.com/office/powerpoint/2010/main" val="83135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1-800-Medicare Unique ID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26</a:t>
            </a:fld>
            <a:endParaRPr lang="en-US" dirty="0"/>
          </a:p>
        </p:txBody>
      </p:sp>
      <p:sp>
        <p:nvSpPr>
          <p:cNvPr id="4" name="Content Placeholder 3"/>
          <p:cNvSpPr>
            <a:spLocks noGrp="1"/>
          </p:cNvSpPr>
          <p:nvPr>
            <p:ph sz="quarter" idx="1"/>
          </p:nvPr>
        </p:nvSpPr>
        <p:spPr>
          <a:xfrm>
            <a:off x="612648" y="1600200"/>
            <a:ext cx="8153400" cy="4953000"/>
          </a:xfrm>
        </p:spPr>
        <p:txBody>
          <a:bodyPr>
            <a:normAutofit lnSpcReduction="10000"/>
          </a:bodyPr>
          <a:lstStyle/>
          <a:p>
            <a:r>
              <a:rPr lang="en-US" dirty="0" smtClean="0"/>
              <a:t>Q: Who can create and manage 1-800-Medicare Unique ID #s?</a:t>
            </a:r>
          </a:p>
          <a:p>
            <a:pPr lvl="1"/>
            <a:r>
              <a:rPr lang="en-US" dirty="0" smtClean="0"/>
              <a:t>A: SHIP Directors and SHIP Assistant Directors</a:t>
            </a:r>
          </a:p>
          <a:p>
            <a:r>
              <a:rPr lang="en-US" dirty="0" smtClean="0"/>
              <a:t>Q: Who can </a:t>
            </a:r>
            <a:r>
              <a:rPr lang="en-US" i="1" dirty="0" smtClean="0"/>
              <a:t>view </a:t>
            </a:r>
            <a:r>
              <a:rPr lang="en-US" dirty="0" smtClean="0"/>
              <a:t>a team member’s Unique ID?</a:t>
            </a:r>
          </a:p>
          <a:p>
            <a:pPr lvl="1"/>
            <a:r>
              <a:rPr lang="en-US" dirty="0" smtClean="0"/>
              <a:t>A: Any role with the ability to view team members</a:t>
            </a:r>
          </a:p>
          <a:p>
            <a:r>
              <a:rPr lang="en-US" dirty="0" smtClean="0"/>
              <a:t>Q: When do we use the Unique ID in STARS?</a:t>
            </a:r>
          </a:p>
          <a:p>
            <a:pPr lvl="1"/>
            <a:r>
              <a:rPr lang="en-US" dirty="0" smtClean="0"/>
              <a:t>A: January 1, 2019 and beyond. Use the Unique IDs in SHIP NPR for the remainder of 2018</a:t>
            </a:r>
          </a:p>
          <a:p>
            <a:r>
              <a:rPr lang="en-US" dirty="0" smtClean="0"/>
              <a:t>Q: How do I manage my Unique IDs in SHIP NPR after my STARS start date?</a:t>
            </a:r>
          </a:p>
          <a:p>
            <a:pPr lvl="1"/>
            <a:r>
              <a:rPr lang="en-US" dirty="0" smtClean="0"/>
              <a:t>A: The SHIP NPR help desk at TFI will help you.</a:t>
            </a:r>
            <a:endParaRPr lang="en-US" dirty="0"/>
          </a:p>
        </p:txBody>
      </p:sp>
    </p:spTree>
    <p:extLst>
      <p:ext uri="{BB962C8B-B14F-4D97-AF65-F5344CB8AC3E}">
        <p14:creationId xmlns:p14="http://schemas.microsoft.com/office/powerpoint/2010/main" val="1206648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NPR to STARS Transition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27</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r>
              <a:rPr lang="en-US" dirty="0" smtClean="0"/>
              <a:t>Q: Can I enter efforts into STARS that occurred before my STARS start date? For example, if my STARS start date is July 1, can I enter efforts that occurred in June?</a:t>
            </a:r>
          </a:p>
          <a:p>
            <a:pPr lvl="1"/>
            <a:r>
              <a:rPr lang="en-US" dirty="0" smtClean="0"/>
              <a:t>A: Yes, you can enter past efforts into STARS, as long as those efforts </a:t>
            </a:r>
            <a:r>
              <a:rPr lang="en-US" u="sng" dirty="0" smtClean="0"/>
              <a:t>were not </a:t>
            </a:r>
            <a:r>
              <a:rPr lang="en-US" dirty="0" smtClean="0"/>
              <a:t>entered into NPR</a:t>
            </a:r>
          </a:p>
          <a:p>
            <a:r>
              <a:rPr lang="en-US" dirty="0" smtClean="0"/>
              <a:t>Q: When will our data be migrated from SHIP NPR to STARS?</a:t>
            </a:r>
          </a:p>
          <a:p>
            <a:pPr lvl="1"/>
            <a:r>
              <a:rPr lang="en-US" dirty="0" smtClean="0"/>
              <a:t>A: November 2018.</a:t>
            </a:r>
          </a:p>
          <a:p>
            <a:pPr lvl="2"/>
            <a:r>
              <a:rPr lang="en-US" dirty="0" smtClean="0"/>
              <a:t>Note: SHIP NPR will be entirely turned off on 11/30/2018</a:t>
            </a:r>
            <a:endParaRPr lang="en-US" dirty="0"/>
          </a:p>
        </p:txBody>
      </p:sp>
    </p:spTree>
    <p:extLst>
      <p:ext uri="{BB962C8B-B14F-4D97-AF65-F5344CB8AC3E}">
        <p14:creationId xmlns:p14="http://schemas.microsoft.com/office/powerpoint/2010/main" val="2434854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p:txBody>
          <a:bodyPr>
            <a:normAutofit lnSpcReduction="10000"/>
          </a:bodyPr>
          <a:lstStyle/>
          <a:p>
            <a:pPr lvl="0"/>
            <a:r>
              <a:rPr lang="en-US" dirty="0" smtClean="0"/>
              <a:t>To learn about future STARS training, contact your SHIP program’s leaders.</a:t>
            </a:r>
          </a:p>
          <a:p>
            <a:pPr lvl="0"/>
            <a:r>
              <a:rPr lang="en-US" dirty="0" smtClean="0"/>
              <a:t>For STARS technical assistance, such as with </a:t>
            </a:r>
            <a:r>
              <a:rPr lang="en-US" dirty="0"/>
              <a:t>usernames and </a:t>
            </a:r>
            <a:r>
              <a:rPr lang="en-US" dirty="0" smtClean="0"/>
              <a:t>passwords or your organizational hierarchy, </a:t>
            </a:r>
            <a:r>
              <a:rPr lang="en-US" dirty="0"/>
              <a:t>contact the STARS help desk at Booz Allen </a:t>
            </a:r>
            <a:r>
              <a:rPr lang="en-US" dirty="0" smtClean="0"/>
              <a:t>Hamilton:</a:t>
            </a:r>
          </a:p>
          <a:p>
            <a:pPr lvl="1"/>
            <a:r>
              <a:rPr lang="en-US" dirty="0" smtClean="0"/>
              <a:t> </a:t>
            </a:r>
            <a:r>
              <a:rPr lang="en-US" u="sng" dirty="0">
                <a:solidFill>
                  <a:srgbClr val="0033CC"/>
                </a:solidFill>
              </a:rPr>
              <a:t>boozallenstarshelpdesk@bah.com</a:t>
            </a:r>
            <a:r>
              <a:rPr lang="en-US" dirty="0"/>
              <a:t> or 703-377-4424</a:t>
            </a:r>
          </a:p>
          <a:p>
            <a:r>
              <a:rPr lang="en-US" dirty="0"/>
              <a:t>For questions about </a:t>
            </a:r>
            <a:r>
              <a:rPr lang="en-US" dirty="0" smtClean="0"/>
              <a:t>job aids and other </a:t>
            </a:r>
            <a:r>
              <a:rPr lang="en-US" dirty="0"/>
              <a:t>STARS support resources, contact the SHIP TA Center, </a:t>
            </a:r>
            <a:endParaRPr lang="en-US" dirty="0" smtClean="0"/>
          </a:p>
          <a:p>
            <a:pPr lvl="1"/>
            <a:r>
              <a:rPr lang="en-US" u="sng" dirty="0" smtClean="0">
                <a:solidFill>
                  <a:srgbClr val="0033CC"/>
                </a:solidFill>
              </a:rPr>
              <a:t>stars@shiptacenter.org</a:t>
            </a:r>
            <a:r>
              <a:rPr lang="en-US" dirty="0" smtClean="0"/>
              <a:t> </a:t>
            </a:r>
            <a:r>
              <a:rPr lang="en-US" dirty="0"/>
              <a:t>or 877-839-2675.</a:t>
            </a:r>
          </a:p>
        </p:txBody>
      </p:sp>
    </p:spTree>
    <p:extLst>
      <p:ext uri="{BB962C8B-B14F-4D97-AF65-F5344CB8AC3E}">
        <p14:creationId xmlns:p14="http://schemas.microsoft.com/office/powerpoint/2010/main" val="1252509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65256" b="25961"/>
          <a:stretch/>
        </p:blipFill>
        <p:spPr bwMode="auto">
          <a:xfrm>
            <a:off x="5654040" y="1562202"/>
            <a:ext cx="3489960" cy="4648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 y="98215"/>
            <a:ext cx="9002567" cy="1109317"/>
          </a:xfrm>
        </p:spPr>
        <p:txBody>
          <a:bodyPr>
            <a:normAutofit/>
          </a:bodyPr>
          <a:lstStyle/>
          <a:p>
            <a:r>
              <a:rPr lang="en-US" dirty="0" smtClean="0"/>
              <a:t>Questions: Use Chat or Raise Hand</a:t>
            </a:r>
            <a:endParaRPr lang="en-US" dirty="0"/>
          </a:p>
        </p:txBody>
      </p:sp>
      <p:sp>
        <p:nvSpPr>
          <p:cNvPr id="3" name="Content Placeholder 2"/>
          <p:cNvSpPr>
            <a:spLocks noGrp="1"/>
          </p:cNvSpPr>
          <p:nvPr>
            <p:ph idx="1"/>
          </p:nvPr>
        </p:nvSpPr>
        <p:spPr>
          <a:xfrm>
            <a:off x="381000" y="1752600"/>
            <a:ext cx="5562600" cy="1143001"/>
          </a:xfrm>
        </p:spPr>
        <p:txBody>
          <a:bodyPr/>
          <a:lstStyle/>
          <a:p>
            <a:pPr marL="514350" indent="-514350">
              <a:buClr>
                <a:schemeClr val="accent1"/>
              </a:buClr>
              <a:buSzPct val="104000"/>
              <a:buFont typeface="+mj-lt"/>
              <a:buAutoNum type="arabicParenR"/>
            </a:pPr>
            <a:r>
              <a:rPr lang="en-US" dirty="0" smtClean="0"/>
              <a:t>Find the “Participants” panel on the right.</a:t>
            </a:r>
          </a:p>
        </p:txBody>
      </p:sp>
      <p:sp>
        <p:nvSpPr>
          <p:cNvPr id="7" name="Slide Number Placeholder 6"/>
          <p:cNvSpPr>
            <a:spLocks noGrp="1"/>
          </p:cNvSpPr>
          <p:nvPr>
            <p:ph type="sldNum" sz="quarter" idx="12"/>
          </p:nvPr>
        </p:nvSpPr>
        <p:spPr/>
        <p:txBody>
          <a:bodyPr>
            <a:normAutofit fontScale="85000" lnSpcReduction="20000"/>
          </a:bodyPr>
          <a:lstStyle/>
          <a:p>
            <a:pPr>
              <a:defRPr/>
            </a:pPr>
            <a:fld id="{F950F983-2B48-4FB5-B33E-AB263E81446A}" type="slidenum">
              <a:rPr lang="en-US" smtClean="0"/>
              <a:pPr>
                <a:defRPr/>
              </a:pPr>
              <a:t>29</a:t>
            </a:fld>
            <a:endParaRPr lang="en-US" dirty="0"/>
          </a:p>
        </p:txBody>
      </p:sp>
      <p:sp>
        <p:nvSpPr>
          <p:cNvPr id="10" name="Content Placeholder 2"/>
          <p:cNvSpPr txBox="1">
            <a:spLocks/>
          </p:cNvSpPr>
          <p:nvPr/>
        </p:nvSpPr>
        <p:spPr bwMode="auto">
          <a:xfrm>
            <a:off x="304800" y="2834695"/>
            <a:ext cx="4495800" cy="262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514350" indent="-514350">
              <a:buClr>
                <a:srgbClr val="002868"/>
              </a:buClr>
              <a:buSzPct val="100000"/>
              <a:buFont typeface="+mj-lt"/>
              <a:buAutoNum type="arabicParenR" startAt="2"/>
            </a:pPr>
            <a:r>
              <a:rPr lang="en-US" dirty="0" smtClean="0">
                <a:solidFill>
                  <a:srgbClr val="002868"/>
                </a:solidFill>
              </a:rPr>
              <a:t>Click the hand button to raise your hand. A hand will appear next to your name.</a:t>
            </a:r>
          </a:p>
          <a:p>
            <a:pPr marL="914400" lvl="1" indent="-514350">
              <a:buFont typeface="Wingdings" pitchFamily="2" charset="2"/>
              <a:buChar char="Ø"/>
            </a:pPr>
            <a:r>
              <a:rPr lang="en-US" dirty="0" smtClean="0"/>
              <a:t>Tip: To lower your hand, click the hand button again. </a:t>
            </a:r>
          </a:p>
        </p:txBody>
      </p:sp>
      <p:sp>
        <p:nvSpPr>
          <p:cNvPr id="11" name="Right Arrow 10"/>
          <p:cNvSpPr/>
          <p:nvPr/>
        </p:nvSpPr>
        <p:spPr>
          <a:xfrm rot="2075042">
            <a:off x="4113316" y="5058762"/>
            <a:ext cx="4500209" cy="321774"/>
          </a:xfrm>
          <a:prstGeom prst="rightArrow">
            <a:avLst/>
          </a:prstGeom>
          <a:solidFill>
            <a:srgbClr val="EA711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ight Arrow 13"/>
          <p:cNvSpPr/>
          <p:nvPr/>
        </p:nvSpPr>
        <p:spPr>
          <a:xfrm>
            <a:off x="2684485" y="2209800"/>
            <a:ext cx="2878115" cy="381000"/>
          </a:xfrm>
          <a:prstGeom prst="rightArrow">
            <a:avLst/>
          </a:prstGeom>
          <a:solidFill>
            <a:srgbClr val="EA711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8307242" y="6400800"/>
            <a:ext cx="695325" cy="342900"/>
          </a:xfrm>
          <a:prstGeom prst="rect">
            <a:avLst/>
          </a:prstGeom>
        </p:spPr>
      </p:pic>
    </p:spTree>
    <p:extLst>
      <p:ext uri="{BB962C8B-B14F-4D97-AF65-F5344CB8AC3E}">
        <p14:creationId xmlns:p14="http://schemas.microsoft.com/office/powerpoint/2010/main" val="1428196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View Full Screen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solidFill>
                  <a:prstClr val="white"/>
                </a:solidFill>
              </a:rPr>
              <a:pPr/>
              <a:t>3</a:t>
            </a:fld>
            <a:endParaRPr lang="en-US" dirty="0">
              <a:solidFill>
                <a:prstClr val="white"/>
              </a:solidFill>
            </a:endParaRPr>
          </a:p>
        </p:txBody>
      </p:sp>
      <p:pic>
        <p:nvPicPr>
          <p:cNvPr id="5" name="Content Placeholder 4"/>
          <p:cNvPicPr>
            <a:picLocks noGrp="1"/>
          </p:cNvPicPr>
          <p:nvPr>
            <p:ph idx="1"/>
          </p:nvPr>
        </p:nvPicPr>
        <p:blipFill rotWithShape="1">
          <a:blip r:embed="rId3"/>
          <a:srcRect l="42564" b="68517"/>
          <a:stretch/>
        </p:blipFill>
        <p:spPr bwMode="auto">
          <a:xfrm>
            <a:off x="304800" y="2528648"/>
            <a:ext cx="8229600" cy="2819399"/>
          </a:xfrm>
          <a:prstGeom prst="rect">
            <a:avLst/>
          </a:prstGeom>
          <a:ln w="12700">
            <a:solidFill>
              <a:srgbClr val="25567F"/>
            </a:solidFill>
          </a:ln>
          <a:extLst>
            <a:ext uri="{53640926-AAD7-44D8-BBD7-CCE9431645EC}">
              <a14:shadowObscured xmlns:a14="http://schemas.microsoft.com/office/drawing/2010/main"/>
            </a:ext>
          </a:extLst>
        </p:spPr>
      </p:pic>
      <p:sp>
        <p:nvSpPr>
          <p:cNvPr id="6" name="Rectangle 5"/>
          <p:cNvSpPr/>
          <p:nvPr/>
        </p:nvSpPr>
        <p:spPr>
          <a:xfrm>
            <a:off x="2819400" y="3506559"/>
            <a:ext cx="685800"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60039" y="1495995"/>
            <a:ext cx="8960176" cy="954107"/>
          </a:xfrm>
          <a:prstGeom prst="rect">
            <a:avLst/>
          </a:prstGeom>
          <a:noFill/>
        </p:spPr>
        <p:txBody>
          <a:bodyPr wrap="square" rtlCol="0">
            <a:spAutoFit/>
          </a:bodyPr>
          <a:lstStyle/>
          <a:p>
            <a:r>
              <a:rPr lang="en-US" sz="2800" dirty="0" smtClean="0">
                <a:solidFill>
                  <a:prstClr val="black"/>
                </a:solidFill>
                <a:latin typeface="Calibri"/>
              </a:rPr>
              <a:t>Click the arrows icon in the upper right area of your screen to enlarge the presentation.</a:t>
            </a:r>
            <a:endParaRPr lang="en-US" sz="2800" dirty="0">
              <a:solidFill>
                <a:prstClr val="black"/>
              </a:solidFill>
              <a:latin typeface="Calibri"/>
            </a:endParaRPr>
          </a:p>
        </p:txBody>
      </p:sp>
      <p:sp>
        <p:nvSpPr>
          <p:cNvPr id="11" name="TextBox 10"/>
          <p:cNvSpPr txBox="1"/>
          <p:nvPr/>
        </p:nvSpPr>
        <p:spPr>
          <a:xfrm>
            <a:off x="178012" y="5631253"/>
            <a:ext cx="4511336" cy="923330"/>
          </a:xfrm>
          <a:prstGeom prst="rect">
            <a:avLst/>
          </a:prstGeom>
          <a:noFill/>
        </p:spPr>
        <p:txBody>
          <a:bodyPr wrap="square" rtlCol="0">
            <a:spAutoFit/>
          </a:bodyPr>
          <a:lstStyle/>
          <a:p>
            <a:r>
              <a:rPr lang="en-US" dirty="0" smtClean="0">
                <a:solidFill>
                  <a:prstClr val="black"/>
                </a:solidFill>
                <a:latin typeface="Calibri"/>
              </a:rPr>
              <a:t>If you wish to exit Full Screen mode, slide </a:t>
            </a:r>
            <a:br>
              <a:rPr lang="en-US" dirty="0" smtClean="0">
                <a:solidFill>
                  <a:prstClr val="black"/>
                </a:solidFill>
                <a:latin typeface="Calibri"/>
              </a:rPr>
            </a:br>
            <a:r>
              <a:rPr lang="en-US" dirty="0" smtClean="0">
                <a:solidFill>
                  <a:prstClr val="black"/>
                </a:solidFill>
                <a:latin typeface="Calibri"/>
              </a:rPr>
              <a:t>your mouse to the top of the screen to activate toolbar, then  click “Return.”</a:t>
            </a:r>
            <a:endParaRPr lang="en-US" dirty="0">
              <a:solidFill>
                <a:prstClr val="black"/>
              </a:solidFill>
              <a:latin typeface="Calibri"/>
            </a:endParaRPr>
          </a:p>
        </p:txBody>
      </p:sp>
      <p:pic>
        <p:nvPicPr>
          <p:cNvPr id="12" name="Picture 11"/>
          <p:cNvPicPr/>
          <p:nvPr/>
        </p:nvPicPr>
        <p:blipFill rotWithShape="1">
          <a:blip r:embed="rId4"/>
          <a:srcRect l="30385" r="31026" b="88102"/>
          <a:stretch/>
        </p:blipFill>
        <p:spPr bwMode="auto">
          <a:xfrm>
            <a:off x="4319615" y="5848369"/>
            <a:ext cx="4800600" cy="935369"/>
          </a:xfrm>
          <a:prstGeom prst="rect">
            <a:avLst/>
          </a:prstGeom>
          <a:ln w="12700">
            <a:solidFill>
              <a:srgbClr val="25567F"/>
            </a:solidFill>
          </a:ln>
          <a:extLst>
            <a:ext uri="{53640926-AAD7-44D8-BBD7-CCE9431645EC}">
              <a14:shadowObscured xmlns:a14="http://schemas.microsoft.com/office/drawing/2010/main"/>
            </a:ext>
          </a:extLst>
        </p:spPr>
      </p:pic>
      <p:cxnSp>
        <p:nvCxnSpPr>
          <p:cNvPr id="14" name="Straight Arrow Connector 13"/>
          <p:cNvCxnSpPr/>
          <p:nvPr/>
        </p:nvCxnSpPr>
        <p:spPr>
          <a:xfrm>
            <a:off x="5334000" y="6306185"/>
            <a:ext cx="381000" cy="22860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954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0708"/>
            <a:ext cx="4267200" cy="3197896"/>
          </a:xfrm>
          <a:prstGeom prst="rect">
            <a:avLst/>
          </a:prstGeom>
        </p:spPr>
      </p:pic>
      <p:sp>
        <p:nvSpPr>
          <p:cNvPr id="4" name="TextBox 3"/>
          <p:cNvSpPr txBox="1"/>
          <p:nvPr/>
        </p:nvSpPr>
        <p:spPr>
          <a:xfrm>
            <a:off x="623304" y="1600200"/>
            <a:ext cx="8382000" cy="769441"/>
          </a:xfrm>
          <a:prstGeom prst="rect">
            <a:avLst/>
          </a:prstGeom>
          <a:noFill/>
        </p:spPr>
        <p:txBody>
          <a:bodyPr wrap="square" rtlCol="0">
            <a:spAutoFit/>
          </a:bodyPr>
          <a:lstStyle/>
          <a:p>
            <a:pPr algn="ctr"/>
            <a:r>
              <a:rPr lang="en-US" sz="2200" i="1" dirty="0" smtClean="0"/>
              <a:t>Today’s webinar materials are available for download within WebEx. </a:t>
            </a:r>
          </a:p>
          <a:p>
            <a:pPr algn="ctr"/>
            <a:r>
              <a:rPr lang="en-US" sz="2200" i="1" dirty="0" smtClean="0"/>
              <a:t>They are also posted at </a:t>
            </a:r>
            <a:r>
              <a:rPr lang="en-US" sz="2200" b="1" i="1" dirty="0" smtClean="0">
                <a:solidFill>
                  <a:srgbClr val="0033CC"/>
                </a:solidFill>
              </a:rPr>
              <a:t>https://stars.entellitrak.com </a:t>
            </a:r>
          </a:p>
        </p:txBody>
      </p:sp>
      <p:sp>
        <p:nvSpPr>
          <p:cNvPr id="5" name="Slide Number Placeholder 4"/>
          <p:cNvSpPr>
            <a:spLocks noGrp="1"/>
          </p:cNvSpPr>
          <p:nvPr>
            <p:ph type="sldNum" sz="quarter" idx="12"/>
          </p:nvPr>
        </p:nvSpPr>
        <p:spPr/>
        <p:txBody>
          <a:bodyPr>
            <a:normAutofit fontScale="85000" lnSpcReduction="20000"/>
          </a:bodyPr>
          <a:lstStyle/>
          <a:p>
            <a:fld id="{A162D542-39A4-4598-BEB9-D1267FDA8501}" type="slidenum">
              <a:rPr lang="en-US" smtClean="0"/>
              <a:t>30</a:t>
            </a:fld>
            <a:endParaRPr lang="en-US" dirty="0"/>
          </a:p>
        </p:txBody>
      </p:sp>
      <p:sp>
        <p:nvSpPr>
          <p:cNvPr id="6" name="TextBox 5"/>
          <p:cNvSpPr txBox="1"/>
          <p:nvPr/>
        </p:nvSpPr>
        <p:spPr>
          <a:xfrm>
            <a:off x="152400" y="6108604"/>
            <a:ext cx="8839200" cy="276999"/>
          </a:xfrm>
          <a:prstGeom prst="rect">
            <a:avLst/>
          </a:prstGeom>
          <a:noFill/>
        </p:spPr>
        <p:txBody>
          <a:bodyPr wrap="square" rtlCol="0">
            <a:spAutoFit/>
          </a:bodyPr>
          <a:lstStyle/>
          <a:p>
            <a:pPr algn="ctr"/>
            <a:r>
              <a:rPr lang="en-US" sz="1200" i="1" dirty="0"/>
              <a:t>The production of this webinar was supported by grant </a:t>
            </a:r>
            <a:r>
              <a:rPr lang="en-US" sz="1200" i="1" dirty="0" smtClean="0"/>
              <a:t>number </a:t>
            </a:r>
            <a:r>
              <a:rPr lang="en-US" sz="1200" i="1" dirty="0"/>
              <a:t>90SATC0001 </a:t>
            </a:r>
            <a:r>
              <a:rPr lang="en-US" sz="1200" i="1" dirty="0" smtClean="0"/>
              <a:t>from </a:t>
            </a:r>
            <a:r>
              <a:rPr lang="en-US" sz="1200" i="1" dirty="0"/>
              <a:t>the Administration for Community Living (ACL). </a:t>
            </a:r>
          </a:p>
        </p:txBody>
      </p:sp>
    </p:spTree>
    <p:extLst>
      <p:ext uri="{BB962C8B-B14F-4D97-AF65-F5344CB8AC3E}">
        <p14:creationId xmlns:p14="http://schemas.microsoft.com/office/powerpoint/2010/main" val="29426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smtClean="0"/>
              <a:t>STARS Resources, Training, and Support</a:t>
            </a:r>
            <a:endParaRPr lang="en-US" sz="3600" i="1"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4</a:t>
            </a:fld>
            <a:endParaRPr lang="en-US" dirty="0"/>
          </a:p>
        </p:txBody>
      </p:sp>
      <p:graphicFrame>
        <p:nvGraphicFramePr>
          <p:cNvPr id="7" name="Diagram 6"/>
          <p:cNvGraphicFramePr/>
          <p:nvPr>
            <p:extLst/>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55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Aid Topics</a:t>
            </a:r>
            <a:endParaRPr lang="en-US" dirty="0"/>
          </a:p>
        </p:txBody>
      </p:sp>
      <p:sp>
        <p:nvSpPr>
          <p:cNvPr id="3" name="Content Placeholder 2"/>
          <p:cNvSpPr>
            <a:spLocks noGrp="1"/>
          </p:cNvSpPr>
          <p:nvPr>
            <p:ph idx="1"/>
          </p:nvPr>
        </p:nvSpPr>
        <p:spPr>
          <a:xfrm>
            <a:off x="612648" y="1600200"/>
            <a:ext cx="8153400" cy="4800600"/>
          </a:xfrm>
        </p:spPr>
        <p:txBody>
          <a:bodyPr>
            <a:normAutofit fontScale="92500" lnSpcReduction="20000"/>
          </a:bodyPr>
          <a:lstStyle/>
          <a:p>
            <a:r>
              <a:rPr lang="en-US" b="1" dirty="0" smtClean="0">
                <a:solidFill>
                  <a:schemeClr val="accent3">
                    <a:lumMod val="75000"/>
                  </a:schemeClr>
                </a:solidFill>
              </a:rPr>
              <a:t>STARS </a:t>
            </a:r>
            <a:r>
              <a:rPr lang="en-US" b="1" dirty="0">
                <a:solidFill>
                  <a:schemeClr val="accent3">
                    <a:lumMod val="75000"/>
                  </a:schemeClr>
                </a:solidFill>
              </a:rPr>
              <a:t>User </a:t>
            </a:r>
            <a:r>
              <a:rPr lang="en-US" b="1" dirty="0" smtClean="0">
                <a:solidFill>
                  <a:schemeClr val="accent3">
                    <a:lumMod val="75000"/>
                  </a:schemeClr>
                </a:solidFill>
              </a:rPr>
              <a:t>Basics</a:t>
            </a:r>
          </a:p>
          <a:p>
            <a:pPr lvl="1"/>
            <a:r>
              <a:rPr lang="en-US" sz="2400" i="1" dirty="0" smtClean="0">
                <a:solidFill>
                  <a:schemeClr val="accent3">
                    <a:lumMod val="75000"/>
                  </a:schemeClr>
                </a:solidFill>
              </a:rPr>
              <a:t>One for STARS Submitter role</a:t>
            </a:r>
          </a:p>
          <a:p>
            <a:pPr lvl="1"/>
            <a:r>
              <a:rPr lang="en-US" sz="2400" i="1" dirty="0" smtClean="0">
                <a:solidFill>
                  <a:schemeClr val="accent3">
                    <a:lumMod val="75000"/>
                  </a:schemeClr>
                </a:solidFill>
              </a:rPr>
              <a:t>One for all other roles</a:t>
            </a:r>
            <a:endParaRPr lang="en-US" sz="2400" i="1"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b="1" dirty="0" smtClean="0">
                <a:solidFill>
                  <a:schemeClr val="accent3">
                    <a:lumMod val="75000"/>
                  </a:schemeClr>
                </a:solidFill>
              </a:rPr>
              <a:t>Team Members</a:t>
            </a:r>
          </a:p>
          <a:p>
            <a:r>
              <a:rPr lang="en-US" dirty="0">
                <a:solidFill>
                  <a:schemeClr val="accent3">
                    <a:lumMod val="75000"/>
                  </a:schemeClr>
                </a:solidFill>
              </a:rPr>
              <a:t>STARS Launch </a:t>
            </a:r>
          </a:p>
          <a:p>
            <a:r>
              <a:rPr lang="en-US" b="1" dirty="0" smtClean="0">
                <a:solidFill>
                  <a:schemeClr val="accent3">
                    <a:lumMod val="75000"/>
                  </a:schemeClr>
                </a:solidFill>
              </a:rPr>
              <a:t>FAQs </a:t>
            </a:r>
            <a:r>
              <a:rPr lang="en-US" b="1" i="1" dirty="0" smtClean="0">
                <a:solidFill>
                  <a:schemeClr val="accent3">
                    <a:lumMod val="75000"/>
                  </a:schemeClr>
                </a:solidFill>
              </a:rPr>
              <a:t>(NEW!)</a:t>
            </a:r>
          </a:p>
          <a:p>
            <a:r>
              <a:rPr lang="en-US" dirty="0" smtClean="0">
                <a:solidFill>
                  <a:schemeClr val="accent2"/>
                </a:solidFill>
              </a:rPr>
              <a:t>Search Tool</a:t>
            </a:r>
          </a:p>
          <a:p>
            <a:r>
              <a:rPr lang="en-US" dirty="0" smtClean="0">
                <a:solidFill>
                  <a:schemeClr val="accent2"/>
                </a:solidFill>
              </a:rPr>
              <a:t>Reports</a:t>
            </a:r>
            <a:endParaRPr lang="en-US" dirty="0">
              <a:solidFill>
                <a:schemeClr val="accent2"/>
              </a:solidFill>
            </a:endParaRP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871329"/>
            <a:ext cx="2133600" cy="3539066"/>
          </a:xfrm>
          <a:prstGeom prst="rect">
            <a:avLst/>
          </a:prstGeom>
        </p:spPr>
      </p:pic>
    </p:spTree>
    <p:extLst>
      <p:ext uri="{BB962C8B-B14F-4D97-AF65-F5344CB8AC3E}">
        <p14:creationId xmlns:p14="http://schemas.microsoft.com/office/powerpoint/2010/main" val="322872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Written Resources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6</a:t>
            </a:fld>
            <a:endParaRPr lang="en-US" dirty="0"/>
          </a:p>
        </p:txBody>
      </p:sp>
      <p:sp>
        <p:nvSpPr>
          <p:cNvPr id="4" name="Content Placeholder 3"/>
          <p:cNvSpPr>
            <a:spLocks noGrp="1"/>
          </p:cNvSpPr>
          <p:nvPr>
            <p:ph sz="quarter" idx="1"/>
          </p:nvPr>
        </p:nvSpPr>
        <p:spPr/>
        <p:txBody>
          <a:bodyPr/>
          <a:lstStyle/>
          <a:p>
            <a:r>
              <a:rPr lang="en-US" dirty="0">
                <a:solidFill>
                  <a:schemeClr val="accent3">
                    <a:lumMod val="75000"/>
                  </a:schemeClr>
                </a:solidFill>
              </a:rPr>
              <a:t>User Roles </a:t>
            </a:r>
            <a:r>
              <a:rPr lang="en-US" dirty="0" smtClean="0">
                <a:solidFill>
                  <a:schemeClr val="accent3">
                    <a:lumMod val="75000"/>
                  </a:schemeClr>
                </a:solidFill>
              </a:rPr>
              <a:t>at-a-glance (one page overview)</a:t>
            </a:r>
          </a:p>
          <a:p>
            <a:r>
              <a:rPr lang="en-US" dirty="0" smtClean="0">
                <a:solidFill>
                  <a:schemeClr val="accent3">
                    <a:lumMod val="75000"/>
                  </a:schemeClr>
                </a:solidFill>
              </a:rPr>
              <a:t>Beneficiary Contact Form definitions</a:t>
            </a:r>
          </a:p>
          <a:p>
            <a:r>
              <a:rPr lang="en-US" dirty="0" smtClean="0">
                <a:solidFill>
                  <a:schemeClr val="accent3">
                    <a:lumMod val="75000"/>
                  </a:schemeClr>
                </a:solidFill>
              </a:rPr>
              <a:t>Printable Beneficiary Contact Form </a:t>
            </a:r>
          </a:p>
          <a:p>
            <a:r>
              <a:rPr lang="en-US" dirty="0" smtClean="0">
                <a:solidFill>
                  <a:schemeClr val="accent2">
                    <a:lumMod val="75000"/>
                  </a:schemeClr>
                </a:solidFill>
              </a:rPr>
              <a:t>Group Outreach and Education definitions</a:t>
            </a:r>
          </a:p>
          <a:p>
            <a:r>
              <a:rPr lang="en-US" dirty="0" smtClean="0">
                <a:solidFill>
                  <a:schemeClr val="accent2">
                    <a:lumMod val="75000"/>
                  </a:schemeClr>
                </a:solidFill>
              </a:rPr>
              <a:t>Media Outreach and Education definitions</a:t>
            </a:r>
          </a:p>
          <a:p>
            <a:r>
              <a:rPr lang="en-US" dirty="0" smtClean="0">
                <a:solidFill>
                  <a:srgbClr val="0070C0"/>
                </a:solidFill>
              </a:rPr>
              <a:t>STARS Manual</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4647046" y="4212825"/>
            <a:ext cx="2025191" cy="2527100"/>
          </a:xfrm>
          <a:prstGeom prst="rect">
            <a:avLst/>
          </a:prstGeom>
        </p:spPr>
      </p:pic>
    </p:spTree>
    <p:extLst>
      <p:ext uri="{BB962C8B-B14F-4D97-AF65-F5344CB8AC3E}">
        <p14:creationId xmlns:p14="http://schemas.microsoft.com/office/powerpoint/2010/main" val="390156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Series on Forms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7205306"/>
              </p:ext>
            </p:extLst>
          </p:nvPr>
        </p:nvGraphicFramePr>
        <p:xfrm>
          <a:off x="0" y="12192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83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Webinars and Other STARS Resources</a:t>
            </a:r>
            <a:endParaRPr lang="en-US" dirty="0"/>
          </a:p>
        </p:txBody>
      </p:sp>
      <p:sp>
        <p:nvSpPr>
          <p:cNvPr id="4" name="Content Placeholder 3"/>
          <p:cNvSpPr>
            <a:spLocks noGrp="1"/>
          </p:cNvSpPr>
          <p:nvPr>
            <p:ph sz="half" idx="1"/>
          </p:nvPr>
        </p:nvSpPr>
        <p:spPr>
          <a:xfrm>
            <a:off x="457200" y="1600200"/>
            <a:ext cx="4038600" cy="4999383"/>
          </a:xfrm>
          <a:ln w="28575">
            <a:solidFill>
              <a:schemeClr val="accent6">
                <a:lumMod val="75000"/>
              </a:schemeClr>
            </a:solidFill>
          </a:ln>
        </p:spPr>
        <p:txBody>
          <a:bodyPr/>
          <a:lstStyle/>
          <a:p>
            <a:r>
              <a:rPr lang="en-US" dirty="0" smtClean="0"/>
              <a:t>Future Webinar Announcements</a:t>
            </a:r>
          </a:p>
          <a:p>
            <a:pPr lvl="1"/>
            <a:r>
              <a:rPr lang="en-US" dirty="0" smtClean="0"/>
              <a:t>Provided to the SHIP director listserv and to director/administrator users at </a:t>
            </a:r>
            <a:r>
              <a:rPr lang="en-US" dirty="0" smtClean="0">
                <a:hlinkClick r:id="rId3"/>
              </a:rPr>
              <a:t>www.shiptacenter.org</a:t>
            </a:r>
            <a:endParaRPr lang="en-US" dirty="0" smtClean="0"/>
          </a:p>
        </p:txBody>
      </p:sp>
      <p:sp>
        <p:nvSpPr>
          <p:cNvPr id="5" name="Content Placeholder 4"/>
          <p:cNvSpPr>
            <a:spLocks noGrp="1"/>
          </p:cNvSpPr>
          <p:nvPr>
            <p:ph sz="half" idx="2"/>
          </p:nvPr>
        </p:nvSpPr>
        <p:spPr>
          <a:xfrm>
            <a:off x="4648200" y="1600200"/>
            <a:ext cx="4038600" cy="4999383"/>
          </a:xfrm>
          <a:ln w="25400">
            <a:solidFill>
              <a:schemeClr val="accent1"/>
            </a:solidFill>
          </a:ln>
        </p:spPr>
        <p:txBody>
          <a:bodyPr/>
          <a:lstStyle/>
          <a:p>
            <a:r>
              <a:rPr lang="en-US" dirty="0" smtClean="0"/>
              <a:t>Webinar PPTs, webinar recordings, job aids, forms, and other resources</a:t>
            </a:r>
          </a:p>
          <a:p>
            <a:pPr lvl="1"/>
            <a:r>
              <a:rPr lang="en-US" dirty="0" smtClean="0"/>
              <a:t>Posted under “Need Help” on the STARS landing page</a:t>
            </a:r>
          </a:p>
        </p:txBody>
      </p:sp>
      <p:graphicFrame>
        <p:nvGraphicFramePr>
          <p:cNvPr id="6" name="Diagram 5"/>
          <p:cNvGraphicFramePr/>
          <p:nvPr>
            <p:extLst/>
          </p:nvPr>
        </p:nvGraphicFramePr>
        <p:xfrm>
          <a:off x="1219200" y="4162533"/>
          <a:ext cx="2961861" cy="2837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6"/>
          <p:cNvPicPr>
            <a:picLocks noChangeAspect="1" noChangeArrowheads="1"/>
          </p:cNvPicPr>
          <p:nvPr/>
        </p:nvPicPr>
        <p:blipFill rotWithShape="1">
          <a:blip r:embed="rId9">
            <a:extLst>
              <a:ext uri="{28A0092B-C50C-407E-A947-70E740481C1C}">
                <a14:useLocalDpi xmlns:a14="http://schemas.microsoft.com/office/drawing/2010/main" val="0"/>
              </a:ext>
            </a:extLst>
          </a:blip>
          <a:srcRect l="2269" t="19607" r="57268" b="52297"/>
          <a:stretch/>
        </p:blipFill>
        <p:spPr bwMode="auto">
          <a:xfrm>
            <a:off x="4787505" y="4755074"/>
            <a:ext cx="3728357" cy="1618595"/>
          </a:xfrm>
          <a:prstGeom prst="rect">
            <a:avLst/>
          </a:prstGeom>
          <a:noFill/>
          <a:ln w="2222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787505" y="5678098"/>
            <a:ext cx="3728357" cy="702423"/>
          </a:xfrm>
          <a:prstGeom prst="rect">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07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Related to Team Member Creation</a:t>
            </a:r>
            <a:endParaRPr lang="en-US" dirty="0"/>
          </a:p>
        </p:txBody>
      </p:sp>
      <p:sp>
        <p:nvSpPr>
          <p:cNvPr id="5" name="Title 4"/>
          <p:cNvSpPr>
            <a:spLocks noGrp="1"/>
          </p:cNvSpPr>
          <p:nvPr>
            <p:ph type="title"/>
          </p:nvPr>
        </p:nvSpPr>
        <p:spPr/>
        <p:txBody>
          <a:bodyPr/>
          <a:lstStyle/>
          <a:p>
            <a:r>
              <a:rPr lang="en-US" dirty="0" smtClean="0"/>
              <a:t>STARS Basics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9</a:t>
            </a:fld>
            <a:endParaRPr lang="en-US" dirty="0"/>
          </a:p>
        </p:txBody>
      </p:sp>
    </p:spTree>
    <p:extLst>
      <p:ext uri="{BB962C8B-B14F-4D97-AF65-F5344CB8AC3E}">
        <p14:creationId xmlns:p14="http://schemas.microsoft.com/office/powerpoint/2010/main" val="3317810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10256</TotalTime>
  <Words>2615</Words>
  <Application>Microsoft Office PowerPoint</Application>
  <PresentationFormat>On-screen Show (4:3)</PresentationFormat>
  <Paragraphs>251</Paragraphs>
  <Slides>30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MS Mincho</vt:lpstr>
      <vt:lpstr>Symbol</vt:lpstr>
      <vt:lpstr>Times New Roman</vt:lpstr>
      <vt:lpstr>Tw Cen MT</vt:lpstr>
      <vt:lpstr>Wingdings</vt:lpstr>
      <vt:lpstr>Wingdings 2</vt:lpstr>
      <vt:lpstr>Median</vt:lpstr>
      <vt:lpstr>STARS Training: Entering Team members</vt:lpstr>
      <vt:lpstr>Agenda</vt:lpstr>
      <vt:lpstr>To View Full Screen</vt:lpstr>
      <vt:lpstr>STARS Resources, Training, and Support</vt:lpstr>
      <vt:lpstr>Job Aid Topics</vt:lpstr>
      <vt:lpstr>Other Written Resources</vt:lpstr>
      <vt:lpstr>Webinar Series on Forms</vt:lpstr>
      <vt:lpstr>Webinars and Other STARS Resources</vt:lpstr>
      <vt:lpstr>STARS Basics</vt:lpstr>
      <vt:lpstr>STARS User Essentials</vt:lpstr>
      <vt:lpstr>Credentials email</vt:lpstr>
      <vt:lpstr>Password Email (possibility A)</vt:lpstr>
      <vt:lpstr>Password Email (possibility B)</vt:lpstr>
      <vt:lpstr>Your SHIP Group Start Date</vt:lpstr>
      <vt:lpstr>PowerPoint Presentation</vt:lpstr>
      <vt:lpstr>User Roles</vt:lpstr>
      <vt:lpstr>Key Point in Team Member Creation</vt:lpstr>
      <vt:lpstr>STARS Submitter User Role</vt:lpstr>
      <vt:lpstr>Team Member vs. STARS Submitter</vt:lpstr>
      <vt:lpstr>Demonstration</vt:lpstr>
      <vt:lpstr>FAQs</vt:lpstr>
      <vt:lpstr>Usernames and Passwords</vt:lpstr>
      <vt:lpstr>Changes in STARS</vt:lpstr>
      <vt:lpstr>Seeing Other Team Members</vt:lpstr>
      <vt:lpstr>Team Member Profiles</vt:lpstr>
      <vt:lpstr>1-800-Medicare Unique ID #</vt:lpstr>
      <vt:lpstr>SHIP NPR to STARS Transition</vt:lpstr>
      <vt:lpstr>Individualized Technical Assistance</vt:lpstr>
      <vt:lpstr>Questions: Use Chat or Raise Hand</vt:lpstr>
      <vt:lpstr>Thank you for participating!</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Ginny Paulson</cp:lastModifiedBy>
  <cp:revision>678</cp:revision>
  <cp:lastPrinted>2018-03-28T16:47:55Z</cp:lastPrinted>
  <dcterms:created xsi:type="dcterms:W3CDTF">2016-03-07T21:56:05Z</dcterms:created>
  <dcterms:modified xsi:type="dcterms:W3CDTF">2018-07-18T18:14:17Z</dcterms:modified>
</cp:coreProperties>
</file>