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2.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3.xml" ContentType="application/vnd.openxmlformats-officedocument.presentationml.comments+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sldIdLst>
    <p:sldId id="256" r:id="rId5"/>
    <p:sldId id="590" r:id="rId6"/>
    <p:sldId id="373" r:id="rId7"/>
    <p:sldId id="374" r:id="rId8"/>
    <p:sldId id="376" r:id="rId9"/>
    <p:sldId id="375" r:id="rId10"/>
    <p:sldId id="379" r:id="rId11"/>
    <p:sldId id="585" r:id="rId12"/>
    <p:sldId id="377" r:id="rId13"/>
    <p:sldId id="380" r:id="rId14"/>
    <p:sldId id="591" r:id="rId15"/>
    <p:sldId id="588" r:id="rId16"/>
    <p:sldId id="378" r:id="rId17"/>
    <p:sldId id="381" r:id="rId18"/>
    <p:sldId id="370" r:id="rId19"/>
    <p:sldId id="383" r:id="rId20"/>
    <p:sldId id="371" r:id="rId21"/>
    <p:sldId id="382" r:id="rId22"/>
    <p:sldId id="372"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nny Paulson" initials="GP" lastIdx="4" clrIdx="0">
    <p:extLst>
      <p:ext uri="{19B8F6BF-5375-455C-9EA6-DF929625EA0E}">
        <p15:presenceInfo xmlns:p15="http://schemas.microsoft.com/office/powerpoint/2012/main" userId="S::GPaulson@NEI3A.org::3ce759cc-02f1-4671-839d-f0b131f0c83a" providerId="AD"/>
      </p:ext>
    </p:extLst>
  </p:cmAuthor>
  <p:cmAuthor id="2" name="Flowers, Margaret (ACL)" initials="FM(" lastIdx="1" clrIdx="1">
    <p:extLst>
      <p:ext uri="{19B8F6BF-5375-455C-9EA6-DF929625EA0E}">
        <p15:presenceInfo xmlns:p15="http://schemas.microsoft.com/office/powerpoint/2012/main" userId="S-1-5-21-1747495209-1248221918-2216747781-2063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39" autoAdjust="0"/>
    <p:restoredTop sz="84136" autoAdjust="0"/>
  </p:normalViewPr>
  <p:slideViewPr>
    <p:cSldViewPr snapToGrid="0">
      <p:cViewPr varScale="1">
        <p:scale>
          <a:sx n="96" d="100"/>
          <a:sy n="96" d="100"/>
        </p:scale>
        <p:origin x="12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17T11:34:48.377" idx="1">
    <p:pos x="10" y="10"/>
    <p:text>Is there a way to improve line breaks so words aren't flowing awkwardly?</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9-01T15:52:43.701" idx="1">
    <p:pos x="4542" y="1181"/>
    <p:text>the formatting here seems a little wonky</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8-17T11:36:41.899" idx="2">
    <p:pos x="10" y="10"/>
    <p:text>I do like this masked up picture, but in this particular PPT, it doesn't fit. I think it will fit well in an FAQs document we are creating, though, so please do hang onto it. Good find!</p:text>
    <p:extLst>
      <p:ext uri="{C676402C-5697-4E1C-873F-D02D1690AC5C}">
        <p15:threadingInfo xmlns:p15="http://schemas.microsoft.com/office/powerpoint/2012/main" timeZoneBias="300"/>
      </p:ext>
    </p:extLst>
  </p:cm>
</p:cmLst>
</file>

<file path=ppt/diagrams/_rels/data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16732B-7114-4803-9BE4-1D9C3A8AB456}" type="doc">
      <dgm:prSet loTypeId="urn:microsoft.com/office/officeart/2009/3/layout/StepUpProcess" loCatId="process" qsTypeId="urn:microsoft.com/office/officeart/2005/8/quickstyle/simple1" qsCatId="simple" csTypeId="urn:microsoft.com/office/officeart/2005/8/colors/colorful2" csCatId="colorful" phldr="1"/>
      <dgm:spPr/>
      <dgm:t>
        <a:bodyPr/>
        <a:lstStyle/>
        <a:p>
          <a:endParaRPr lang="en-US"/>
        </a:p>
      </dgm:t>
    </dgm:pt>
    <dgm:pt modelId="{A3A6ACD2-AB89-4451-AAC2-78361EA06D8D}">
      <dgm:prSet custT="1"/>
      <dgm:spPr/>
      <dgm:t>
        <a:bodyPr/>
        <a:lstStyle/>
        <a:p>
          <a:r>
            <a:rPr lang="en-US" sz="2400" baseline="0" dirty="0"/>
            <a:t>Get ready to host</a:t>
          </a:r>
          <a:endParaRPr lang="en-US" sz="2400" dirty="0"/>
        </a:p>
      </dgm:t>
    </dgm:pt>
    <dgm:pt modelId="{F28AE123-1B3C-4BE1-A683-769D59DF68DF}" type="parTrans" cxnId="{1CD42DF2-92D6-4EA1-AC41-61F1F91BFA43}">
      <dgm:prSet/>
      <dgm:spPr/>
      <dgm:t>
        <a:bodyPr/>
        <a:lstStyle/>
        <a:p>
          <a:endParaRPr lang="en-US" sz="2000"/>
        </a:p>
      </dgm:t>
    </dgm:pt>
    <dgm:pt modelId="{7EBA426A-66DA-4A06-95F7-D9C7DA788900}" type="sibTrans" cxnId="{1CD42DF2-92D6-4EA1-AC41-61F1F91BFA43}">
      <dgm:prSet/>
      <dgm:spPr/>
      <dgm:t>
        <a:bodyPr/>
        <a:lstStyle/>
        <a:p>
          <a:endParaRPr lang="en-US" sz="2000"/>
        </a:p>
      </dgm:t>
    </dgm:pt>
    <dgm:pt modelId="{7F44B609-44BE-4C5A-8844-9AC71FAEE13A}">
      <dgm:prSet custT="1"/>
      <dgm:spPr/>
      <dgm:t>
        <a:bodyPr/>
        <a:lstStyle/>
        <a:p>
          <a:r>
            <a:rPr lang="en-US" sz="2400" baseline="0" dirty="0"/>
            <a:t>Schedule and announce</a:t>
          </a:r>
          <a:endParaRPr lang="en-US" sz="2400" dirty="0"/>
        </a:p>
      </dgm:t>
    </dgm:pt>
    <dgm:pt modelId="{0B826656-56D4-4FB5-8757-BF514C6109BF}" type="parTrans" cxnId="{B592561F-D422-4211-B2E7-3F4C8F792A2E}">
      <dgm:prSet/>
      <dgm:spPr/>
      <dgm:t>
        <a:bodyPr/>
        <a:lstStyle/>
        <a:p>
          <a:endParaRPr lang="en-US" sz="2000"/>
        </a:p>
      </dgm:t>
    </dgm:pt>
    <dgm:pt modelId="{1A4DC632-CC0B-4AE5-83F9-1C7645203DB4}" type="sibTrans" cxnId="{B592561F-D422-4211-B2E7-3F4C8F792A2E}">
      <dgm:prSet/>
      <dgm:spPr/>
      <dgm:t>
        <a:bodyPr/>
        <a:lstStyle/>
        <a:p>
          <a:endParaRPr lang="en-US" sz="2000"/>
        </a:p>
      </dgm:t>
    </dgm:pt>
    <dgm:pt modelId="{911D76D7-245A-469B-8E11-0FA12C42136F}">
      <dgm:prSet custT="1"/>
      <dgm:spPr/>
      <dgm:t>
        <a:bodyPr/>
        <a:lstStyle/>
        <a:p>
          <a:r>
            <a:rPr lang="en-US" sz="2400" baseline="0" dirty="0"/>
            <a:t>Follow up</a:t>
          </a:r>
          <a:endParaRPr lang="en-US" sz="2400" dirty="0"/>
        </a:p>
      </dgm:t>
    </dgm:pt>
    <dgm:pt modelId="{B5015D9B-959B-49A3-AACD-2398473B4552}" type="parTrans" cxnId="{B9E16045-4CA4-4208-9019-74A25BA8C416}">
      <dgm:prSet/>
      <dgm:spPr/>
      <dgm:t>
        <a:bodyPr/>
        <a:lstStyle/>
        <a:p>
          <a:endParaRPr lang="en-US" sz="2000"/>
        </a:p>
      </dgm:t>
    </dgm:pt>
    <dgm:pt modelId="{3FE9901A-047C-4CF4-B8F1-4556D5EE6C18}" type="sibTrans" cxnId="{B9E16045-4CA4-4208-9019-74A25BA8C416}">
      <dgm:prSet/>
      <dgm:spPr/>
      <dgm:t>
        <a:bodyPr/>
        <a:lstStyle/>
        <a:p>
          <a:endParaRPr lang="en-US" sz="2000"/>
        </a:p>
      </dgm:t>
    </dgm:pt>
    <dgm:pt modelId="{D4D54F4B-9510-40E2-88EF-F6DBA65E1720}">
      <dgm:prSet custT="1"/>
      <dgm:spPr/>
      <dgm:t>
        <a:bodyPr/>
        <a:lstStyle/>
        <a:p>
          <a:r>
            <a:rPr lang="en-US" sz="2400" baseline="0" dirty="0"/>
            <a:t>Prepare</a:t>
          </a:r>
          <a:endParaRPr lang="en-US" sz="2400" dirty="0"/>
        </a:p>
      </dgm:t>
    </dgm:pt>
    <dgm:pt modelId="{5BE86DCB-754E-4770-9430-EBFA46CAC6FD}" type="parTrans" cxnId="{7E21B6B0-746B-4E02-9782-BE15D4EB4FE4}">
      <dgm:prSet/>
      <dgm:spPr/>
      <dgm:t>
        <a:bodyPr/>
        <a:lstStyle/>
        <a:p>
          <a:endParaRPr lang="en-US"/>
        </a:p>
      </dgm:t>
    </dgm:pt>
    <dgm:pt modelId="{C83B88A3-7C5D-4D8A-A2D3-F62837CB58EB}" type="sibTrans" cxnId="{7E21B6B0-746B-4E02-9782-BE15D4EB4FE4}">
      <dgm:prSet/>
      <dgm:spPr/>
      <dgm:t>
        <a:bodyPr/>
        <a:lstStyle/>
        <a:p>
          <a:endParaRPr lang="en-US"/>
        </a:p>
      </dgm:t>
    </dgm:pt>
    <dgm:pt modelId="{2089FCF8-F3B3-4BFC-B03D-37A7173A42F8}">
      <dgm:prSet custT="1"/>
      <dgm:spPr/>
      <dgm:t>
        <a:bodyPr/>
        <a:lstStyle/>
        <a:p>
          <a:r>
            <a:rPr lang="en-US" sz="2400" baseline="0" dirty="0"/>
            <a:t>Host </a:t>
          </a:r>
          <a:br>
            <a:rPr lang="en-US" sz="2400" baseline="0" dirty="0"/>
          </a:br>
          <a:r>
            <a:rPr lang="en-US" sz="2400" baseline="0" dirty="0"/>
            <a:t>and share resources</a:t>
          </a:r>
          <a:endParaRPr lang="en-US" sz="2400" dirty="0"/>
        </a:p>
      </dgm:t>
    </dgm:pt>
    <dgm:pt modelId="{D6B507BB-CF16-4730-B39F-0552263AD257}" type="parTrans" cxnId="{39FC39A9-17A3-49BB-81AC-F8EF65A6102C}">
      <dgm:prSet/>
      <dgm:spPr/>
      <dgm:t>
        <a:bodyPr/>
        <a:lstStyle/>
        <a:p>
          <a:endParaRPr lang="en-US"/>
        </a:p>
      </dgm:t>
    </dgm:pt>
    <dgm:pt modelId="{507B9ECF-889B-41EA-8B68-AC5B4D7C533D}" type="sibTrans" cxnId="{39FC39A9-17A3-49BB-81AC-F8EF65A6102C}">
      <dgm:prSet/>
      <dgm:spPr/>
      <dgm:t>
        <a:bodyPr/>
        <a:lstStyle/>
        <a:p>
          <a:endParaRPr lang="en-US"/>
        </a:p>
      </dgm:t>
    </dgm:pt>
    <dgm:pt modelId="{4BC45FEE-50A6-456F-A6BC-B45089C032DE}" type="pres">
      <dgm:prSet presAssocID="{AE16732B-7114-4803-9BE4-1D9C3A8AB456}" presName="rootnode" presStyleCnt="0">
        <dgm:presLayoutVars>
          <dgm:chMax/>
          <dgm:chPref/>
          <dgm:dir/>
          <dgm:animLvl val="lvl"/>
        </dgm:presLayoutVars>
      </dgm:prSet>
      <dgm:spPr/>
    </dgm:pt>
    <dgm:pt modelId="{9EC0A80A-F332-493A-9EE8-80941541B523}" type="pres">
      <dgm:prSet presAssocID="{A3A6ACD2-AB89-4451-AAC2-78361EA06D8D}" presName="composite" presStyleCnt="0"/>
      <dgm:spPr/>
    </dgm:pt>
    <dgm:pt modelId="{4EF50132-4CB3-4165-8BA8-A29D49B00444}" type="pres">
      <dgm:prSet presAssocID="{A3A6ACD2-AB89-4451-AAC2-78361EA06D8D}" presName="LShape" presStyleLbl="alignNode1" presStyleIdx="0" presStyleCnt="9"/>
      <dgm:spPr/>
    </dgm:pt>
    <dgm:pt modelId="{B8EC62B8-370A-4827-85B6-CD8DBF676994}" type="pres">
      <dgm:prSet presAssocID="{A3A6ACD2-AB89-4451-AAC2-78361EA06D8D}" presName="ParentText" presStyleLbl="revTx" presStyleIdx="0" presStyleCnt="5">
        <dgm:presLayoutVars>
          <dgm:chMax val="0"/>
          <dgm:chPref val="0"/>
          <dgm:bulletEnabled val="1"/>
        </dgm:presLayoutVars>
      </dgm:prSet>
      <dgm:spPr/>
    </dgm:pt>
    <dgm:pt modelId="{D2C62CEF-0D8B-48D0-B4C1-78A6F03C2F75}" type="pres">
      <dgm:prSet presAssocID="{A3A6ACD2-AB89-4451-AAC2-78361EA06D8D}" presName="Triangle" presStyleLbl="alignNode1" presStyleIdx="1" presStyleCnt="9"/>
      <dgm:spPr/>
    </dgm:pt>
    <dgm:pt modelId="{F548C113-4B20-422D-A462-9A95F5113AD6}" type="pres">
      <dgm:prSet presAssocID="{7EBA426A-66DA-4A06-95F7-D9C7DA788900}" presName="sibTrans" presStyleCnt="0"/>
      <dgm:spPr/>
    </dgm:pt>
    <dgm:pt modelId="{00136DC9-4952-4BE4-A97F-B503882F3AEA}" type="pres">
      <dgm:prSet presAssocID="{7EBA426A-66DA-4A06-95F7-D9C7DA788900}" presName="space" presStyleCnt="0"/>
      <dgm:spPr/>
    </dgm:pt>
    <dgm:pt modelId="{BCE3B12D-0DE9-4F60-89CA-F99850C44FF2}" type="pres">
      <dgm:prSet presAssocID="{7F44B609-44BE-4C5A-8844-9AC71FAEE13A}" presName="composite" presStyleCnt="0"/>
      <dgm:spPr/>
    </dgm:pt>
    <dgm:pt modelId="{761FD1D1-F2AE-4710-8A7F-A39C7A3366DA}" type="pres">
      <dgm:prSet presAssocID="{7F44B609-44BE-4C5A-8844-9AC71FAEE13A}" presName="LShape" presStyleLbl="alignNode1" presStyleIdx="2" presStyleCnt="9"/>
      <dgm:spPr/>
    </dgm:pt>
    <dgm:pt modelId="{EA649BA8-98C2-4762-9114-4AEF1B3B3F6C}" type="pres">
      <dgm:prSet presAssocID="{7F44B609-44BE-4C5A-8844-9AC71FAEE13A}" presName="ParentText" presStyleLbl="revTx" presStyleIdx="1" presStyleCnt="5">
        <dgm:presLayoutVars>
          <dgm:chMax val="0"/>
          <dgm:chPref val="0"/>
          <dgm:bulletEnabled val="1"/>
        </dgm:presLayoutVars>
      </dgm:prSet>
      <dgm:spPr/>
    </dgm:pt>
    <dgm:pt modelId="{685CA7B5-512F-4A25-B3CA-742A2C9C4C75}" type="pres">
      <dgm:prSet presAssocID="{7F44B609-44BE-4C5A-8844-9AC71FAEE13A}" presName="Triangle" presStyleLbl="alignNode1" presStyleIdx="3" presStyleCnt="9"/>
      <dgm:spPr/>
    </dgm:pt>
    <dgm:pt modelId="{58226110-4065-4A11-B9C8-BC7AF1E0910E}" type="pres">
      <dgm:prSet presAssocID="{1A4DC632-CC0B-4AE5-83F9-1C7645203DB4}" presName="sibTrans" presStyleCnt="0"/>
      <dgm:spPr/>
    </dgm:pt>
    <dgm:pt modelId="{D4FB6CA0-601E-4F83-A5EC-5D490E206D0B}" type="pres">
      <dgm:prSet presAssocID="{1A4DC632-CC0B-4AE5-83F9-1C7645203DB4}" presName="space" presStyleCnt="0"/>
      <dgm:spPr/>
    </dgm:pt>
    <dgm:pt modelId="{0CECFA83-617D-4865-AEA8-BC5332C8039E}" type="pres">
      <dgm:prSet presAssocID="{D4D54F4B-9510-40E2-88EF-F6DBA65E1720}" presName="composite" presStyleCnt="0"/>
      <dgm:spPr/>
    </dgm:pt>
    <dgm:pt modelId="{F2CB704D-6001-49DA-BAA4-0D5776AFD5AC}" type="pres">
      <dgm:prSet presAssocID="{D4D54F4B-9510-40E2-88EF-F6DBA65E1720}" presName="LShape" presStyleLbl="alignNode1" presStyleIdx="4" presStyleCnt="9"/>
      <dgm:spPr/>
    </dgm:pt>
    <dgm:pt modelId="{7712D03D-BA4A-4438-A41B-B7CBAB415890}" type="pres">
      <dgm:prSet presAssocID="{D4D54F4B-9510-40E2-88EF-F6DBA65E1720}" presName="ParentText" presStyleLbl="revTx" presStyleIdx="2" presStyleCnt="5">
        <dgm:presLayoutVars>
          <dgm:chMax val="0"/>
          <dgm:chPref val="0"/>
          <dgm:bulletEnabled val="1"/>
        </dgm:presLayoutVars>
      </dgm:prSet>
      <dgm:spPr/>
    </dgm:pt>
    <dgm:pt modelId="{C7AC5A16-D7E3-43BD-B9C3-A2188065991B}" type="pres">
      <dgm:prSet presAssocID="{D4D54F4B-9510-40E2-88EF-F6DBA65E1720}" presName="Triangle" presStyleLbl="alignNode1" presStyleIdx="5" presStyleCnt="9"/>
      <dgm:spPr/>
    </dgm:pt>
    <dgm:pt modelId="{1DA4B4BA-4319-470E-BF0D-98245F4ACE3F}" type="pres">
      <dgm:prSet presAssocID="{C83B88A3-7C5D-4D8A-A2D3-F62837CB58EB}" presName="sibTrans" presStyleCnt="0"/>
      <dgm:spPr/>
    </dgm:pt>
    <dgm:pt modelId="{BAE10B76-F787-4C2D-8F24-E95FB7E444EF}" type="pres">
      <dgm:prSet presAssocID="{C83B88A3-7C5D-4D8A-A2D3-F62837CB58EB}" presName="space" presStyleCnt="0"/>
      <dgm:spPr/>
    </dgm:pt>
    <dgm:pt modelId="{7B58DF57-17B9-4698-84DD-E5DA636B98A2}" type="pres">
      <dgm:prSet presAssocID="{2089FCF8-F3B3-4BFC-B03D-37A7173A42F8}" presName="composite" presStyleCnt="0"/>
      <dgm:spPr/>
    </dgm:pt>
    <dgm:pt modelId="{A1C30B7C-9BB3-443A-A562-5DC5C0C01E4C}" type="pres">
      <dgm:prSet presAssocID="{2089FCF8-F3B3-4BFC-B03D-37A7173A42F8}" presName="LShape" presStyleLbl="alignNode1" presStyleIdx="6" presStyleCnt="9"/>
      <dgm:spPr/>
    </dgm:pt>
    <dgm:pt modelId="{493FCCE8-6482-4193-9516-079FC7F5584E}" type="pres">
      <dgm:prSet presAssocID="{2089FCF8-F3B3-4BFC-B03D-37A7173A42F8}" presName="ParentText" presStyleLbl="revTx" presStyleIdx="3" presStyleCnt="5">
        <dgm:presLayoutVars>
          <dgm:chMax val="0"/>
          <dgm:chPref val="0"/>
          <dgm:bulletEnabled val="1"/>
        </dgm:presLayoutVars>
      </dgm:prSet>
      <dgm:spPr/>
    </dgm:pt>
    <dgm:pt modelId="{B4DA9012-8A36-4479-9802-7F0E30122127}" type="pres">
      <dgm:prSet presAssocID="{2089FCF8-F3B3-4BFC-B03D-37A7173A42F8}" presName="Triangle" presStyleLbl="alignNode1" presStyleIdx="7" presStyleCnt="9"/>
      <dgm:spPr/>
    </dgm:pt>
    <dgm:pt modelId="{AD7458CD-2A4B-4332-89DB-1877862895EA}" type="pres">
      <dgm:prSet presAssocID="{507B9ECF-889B-41EA-8B68-AC5B4D7C533D}" presName="sibTrans" presStyleCnt="0"/>
      <dgm:spPr/>
    </dgm:pt>
    <dgm:pt modelId="{B8FD5FBC-BDE9-4B98-BBF1-FF62C5B41922}" type="pres">
      <dgm:prSet presAssocID="{507B9ECF-889B-41EA-8B68-AC5B4D7C533D}" presName="space" presStyleCnt="0"/>
      <dgm:spPr/>
    </dgm:pt>
    <dgm:pt modelId="{232C9918-D390-4A7E-B635-2B732E41F513}" type="pres">
      <dgm:prSet presAssocID="{911D76D7-245A-469B-8E11-0FA12C42136F}" presName="composite" presStyleCnt="0"/>
      <dgm:spPr/>
    </dgm:pt>
    <dgm:pt modelId="{F0560C98-1DE2-4F91-9F31-905B75FB22FD}" type="pres">
      <dgm:prSet presAssocID="{911D76D7-245A-469B-8E11-0FA12C42136F}" presName="LShape" presStyleLbl="alignNode1" presStyleIdx="8" presStyleCnt="9"/>
      <dgm:spPr/>
    </dgm:pt>
    <dgm:pt modelId="{9CCD5826-8F97-4462-96E1-7EC119213643}" type="pres">
      <dgm:prSet presAssocID="{911D76D7-245A-469B-8E11-0FA12C42136F}" presName="ParentText" presStyleLbl="revTx" presStyleIdx="4" presStyleCnt="5">
        <dgm:presLayoutVars>
          <dgm:chMax val="0"/>
          <dgm:chPref val="0"/>
          <dgm:bulletEnabled val="1"/>
        </dgm:presLayoutVars>
      </dgm:prSet>
      <dgm:spPr/>
    </dgm:pt>
  </dgm:ptLst>
  <dgm:cxnLst>
    <dgm:cxn modelId="{1BAA1E05-4FE1-4356-99AE-AB3FB660B9FD}" type="presOf" srcId="{7F44B609-44BE-4C5A-8844-9AC71FAEE13A}" destId="{EA649BA8-98C2-4762-9114-4AEF1B3B3F6C}" srcOrd="0" destOrd="0" presId="urn:microsoft.com/office/officeart/2009/3/layout/StepUpProcess"/>
    <dgm:cxn modelId="{B592561F-D422-4211-B2E7-3F4C8F792A2E}" srcId="{AE16732B-7114-4803-9BE4-1D9C3A8AB456}" destId="{7F44B609-44BE-4C5A-8844-9AC71FAEE13A}" srcOrd="1" destOrd="0" parTransId="{0B826656-56D4-4FB5-8757-BF514C6109BF}" sibTransId="{1A4DC632-CC0B-4AE5-83F9-1C7645203DB4}"/>
    <dgm:cxn modelId="{DEB92627-48AB-40F8-BD87-460A963D25A6}" type="presOf" srcId="{911D76D7-245A-469B-8E11-0FA12C42136F}" destId="{9CCD5826-8F97-4462-96E1-7EC119213643}" srcOrd="0" destOrd="0" presId="urn:microsoft.com/office/officeart/2009/3/layout/StepUpProcess"/>
    <dgm:cxn modelId="{B9E16045-4CA4-4208-9019-74A25BA8C416}" srcId="{AE16732B-7114-4803-9BE4-1D9C3A8AB456}" destId="{911D76D7-245A-469B-8E11-0FA12C42136F}" srcOrd="4" destOrd="0" parTransId="{B5015D9B-959B-49A3-AACD-2398473B4552}" sibTransId="{3FE9901A-047C-4CF4-B8F1-4556D5EE6C18}"/>
    <dgm:cxn modelId="{0C668249-C32E-414B-8F29-8405A587DD7B}" type="presOf" srcId="{A3A6ACD2-AB89-4451-AAC2-78361EA06D8D}" destId="{B8EC62B8-370A-4827-85B6-CD8DBF676994}" srcOrd="0" destOrd="0" presId="urn:microsoft.com/office/officeart/2009/3/layout/StepUpProcess"/>
    <dgm:cxn modelId="{3813EF4C-580D-41B4-81AD-99787E15888E}" type="presOf" srcId="{2089FCF8-F3B3-4BFC-B03D-37A7173A42F8}" destId="{493FCCE8-6482-4193-9516-079FC7F5584E}" srcOrd="0" destOrd="0" presId="urn:microsoft.com/office/officeart/2009/3/layout/StepUpProcess"/>
    <dgm:cxn modelId="{04E74884-E569-4BE6-A565-57F82961C51E}" type="presOf" srcId="{D4D54F4B-9510-40E2-88EF-F6DBA65E1720}" destId="{7712D03D-BA4A-4438-A41B-B7CBAB415890}" srcOrd="0" destOrd="0" presId="urn:microsoft.com/office/officeart/2009/3/layout/StepUpProcess"/>
    <dgm:cxn modelId="{39FC39A9-17A3-49BB-81AC-F8EF65A6102C}" srcId="{AE16732B-7114-4803-9BE4-1D9C3A8AB456}" destId="{2089FCF8-F3B3-4BFC-B03D-37A7173A42F8}" srcOrd="3" destOrd="0" parTransId="{D6B507BB-CF16-4730-B39F-0552263AD257}" sibTransId="{507B9ECF-889B-41EA-8B68-AC5B4D7C533D}"/>
    <dgm:cxn modelId="{7E21B6B0-746B-4E02-9782-BE15D4EB4FE4}" srcId="{AE16732B-7114-4803-9BE4-1D9C3A8AB456}" destId="{D4D54F4B-9510-40E2-88EF-F6DBA65E1720}" srcOrd="2" destOrd="0" parTransId="{5BE86DCB-754E-4770-9430-EBFA46CAC6FD}" sibTransId="{C83B88A3-7C5D-4D8A-A2D3-F62837CB58EB}"/>
    <dgm:cxn modelId="{8A69A6BE-CFB8-4A83-8A03-F815FDFA01F5}" type="presOf" srcId="{AE16732B-7114-4803-9BE4-1D9C3A8AB456}" destId="{4BC45FEE-50A6-456F-A6BC-B45089C032DE}" srcOrd="0" destOrd="0" presId="urn:microsoft.com/office/officeart/2009/3/layout/StepUpProcess"/>
    <dgm:cxn modelId="{1CD42DF2-92D6-4EA1-AC41-61F1F91BFA43}" srcId="{AE16732B-7114-4803-9BE4-1D9C3A8AB456}" destId="{A3A6ACD2-AB89-4451-AAC2-78361EA06D8D}" srcOrd="0" destOrd="0" parTransId="{F28AE123-1B3C-4BE1-A683-769D59DF68DF}" sibTransId="{7EBA426A-66DA-4A06-95F7-D9C7DA788900}"/>
    <dgm:cxn modelId="{3E3E89DF-8EF1-4F5D-95CF-624EB513E156}" type="presParOf" srcId="{4BC45FEE-50A6-456F-A6BC-B45089C032DE}" destId="{9EC0A80A-F332-493A-9EE8-80941541B523}" srcOrd="0" destOrd="0" presId="urn:microsoft.com/office/officeart/2009/3/layout/StepUpProcess"/>
    <dgm:cxn modelId="{0E866143-CCA5-4D14-A372-97B08B4408E7}" type="presParOf" srcId="{9EC0A80A-F332-493A-9EE8-80941541B523}" destId="{4EF50132-4CB3-4165-8BA8-A29D49B00444}" srcOrd="0" destOrd="0" presId="urn:microsoft.com/office/officeart/2009/3/layout/StepUpProcess"/>
    <dgm:cxn modelId="{E5CDBB2C-1BE3-4AFD-91E7-E3F1137FB657}" type="presParOf" srcId="{9EC0A80A-F332-493A-9EE8-80941541B523}" destId="{B8EC62B8-370A-4827-85B6-CD8DBF676994}" srcOrd="1" destOrd="0" presId="urn:microsoft.com/office/officeart/2009/3/layout/StepUpProcess"/>
    <dgm:cxn modelId="{7A6C0280-A937-4548-931C-27E31D299DFC}" type="presParOf" srcId="{9EC0A80A-F332-493A-9EE8-80941541B523}" destId="{D2C62CEF-0D8B-48D0-B4C1-78A6F03C2F75}" srcOrd="2" destOrd="0" presId="urn:microsoft.com/office/officeart/2009/3/layout/StepUpProcess"/>
    <dgm:cxn modelId="{B8F03C6A-5B91-4F17-AA61-B652B039E79C}" type="presParOf" srcId="{4BC45FEE-50A6-456F-A6BC-B45089C032DE}" destId="{F548C113-4B20-422D-A462-9A95F5113AD6}" srcOrd="1" destOrd="0" presId="urn:microsoft.com/office/officeart/2009/3/layout/StepUpProcess"/>
    <dgm:cxn modelId="{598AAAA2-1089-4C0B-B355-17C7CB08048B}" type="presParOf" srcId="{F548C113-4B20-422D-A462-9A95F5113AD6}" destId="{00136DC9-4952-4BE4-A97F-B503882F3AEA}" srcOrd="0" destOrd="0" presId="urn:microsoft.com/office/officeart/2009/3/layout/StepUpProcess"/>
    <dgm:cxn modelId="{AC00C80E-84F4-4BE8-AA7F-F439F563222E}" type="presParOf" srcId="{4BC45FEE-50A6-456F-A6BC-B45089C032DE}" destId="{BCE3B12D-0DE9-4F60-89CA-F99850C44FF2}" srcOrd="2" destOrd="0" presId="urn:microsoft.com/office/officeart/2009/3/layout/StepUpProcess"/>
    <dgm:cxn modelId="{312DD62E-19B7-452E-8C60-9913A105F5ED}" type="presParOf" srcId="{BCE3B12D-0DE9-4F60-89CA-F99850C44FF2}" destId="{761FD1D1-F2AE-4710-8A7F-A39C7A3366DA}" srcOrd="0" destOrd="0" presId="urn:microsoft.com/office/officeart/2009/3/layout/StepUpProcess"/>
    <dgm:cxn modelId="{7EA57845-3F37-4B03-9BAC-5367A30A145D}" type="presParOf" srcId="{BCE3B12D-0DE9-4F60-89CA-F99850C44FF2}" destId="{EA649BA8-98C2-4762-9114-4AEF1B3B3F6C}" srcOrd="1" destOrd="0" presId="urn:microsoft.com/office/officeart/2009/3/layout/StepUpProcess"/>
    <dgm:cxn modelId="{04DFE4D2-E465-46AB-8FD1-CD79C5A8D440}" type="presParOf" srcId="{BCE3B12D-0DE9-4F60-89CA-F99850C44FF2}" destId="{685CA7B5-512F-4A25-B3CA-742A2C9C4C75}" srcOrd="2" destOrd="0" presId="urn:microsoft.com/office/officeart/2009/3/layout/StepUpProcess"/>
    <dgm:cxn modelId="{A141229A-82B7-4746-B803-3218430BD4E9}" type="presParOf" srcId="{4BC45FEE-50A6-456F-A6BC-B45089C032DE}" destId="{58226110-4065-4A11-B9C8-BC7AF1E0910E}" srcOrd="3" destOrd="0" presId="urn:microsoft.com/office/officeart/2009/3/layout/StepUpProcess"/>
    <dgm:cxn modelId="{E1657B81-720D-4830-A7E0-87F1AED95925}" type="presParOf" srcId="{58226110-4065-4A11-B9C8-BC7AF1E0910E}" destId="{D4FB6CA0-601E-4F83-A5EC-5D490E206D0B}" srcOrd="0" destOrd="0" presId="urn:microsoft.com/office/officeart/2009/3/layout/StepUpProcess"/>
    <dgm:cxn modelId="{5421F694-61EB-406F-8C08-E3DDEDA31006}" type="presParOf" srcId="{4BC45FEE-50A6-456F-A6BC-B45089C032DE}" destId="{0CECFA83-617D-4865-AEA8-BC5332C8039E}" srcOrd="4" destOrd="0" presId="urn:microsoft.com/office/officeart/2009/3/layout/StepUpProcess"/>
    <dgm:cxn modelId="{B360948E-4880-477B-9AC0-1C4746AC90FA}" type="presParOf" srcId="{0CECFA83-617D-4865-AEA8-BC5332C8039E}" destId="{F2CB704D-6001-49DA-BAA4-0D5776AFD5AC}" srcOrd="0" destOrd="0" presId="urn:microsoft.com/office/officeart/2009/3/layout/StepUpProcess"/>
    <dgm:cxn modelId="{E3BA03E1-26A0-4082-8576-760311C12BA1}" type="presParOf" srcId="{0CECFA83-617D-4865-AEA8-BC5332C8039E}" destId="{7712D03D-BA4A-4438-A41B-B7CBAB415890}" srcOrd="1" destOrd="0" presId="urn:microsoft.com/office/officeart/2009/3/layout/StepUpProcess"/>
    <dgm:cxn modelId="{ED39D7B0-5C15-48E0-A38F-F6AF35042D8A}" type="presParOf" srcId="{0CECFA83-617D-4865-AEA8-BC5332C8039E}" destId="{C7AC5A16-D7E3-43BD-B9C3-A2188065991B}" srcOrd="2" destOrd="0" presId="urn:microsoft.com/office/officeart/2009/3/layout/StepUpProcess"/>
    <dgm:cxn modelId="{17A45D67-2754-42E4-8A86-AEFD113C8185}" type="presParOf" srcId="{4BC45FEE-50A6-456F-A6BC-B45089C032DE}" destId="{1DA4B4BA-4319-470E-BF0D-98245F4ACE3F}" srcOrd="5" destOrd="0" presId="urn:microsoft.com/office/officeart/2009/3/layout/StepUpProcess"/>
    <dgm:cxn modelId="{31E3BEE6-5A28-454D-AC54-3631559E1277}" type="presParOf" srcId="{1DA4B4BA-4319-470E-BF0D-98245F4ACE3F}" destId="{BAE10B76-F787-4C2D-8F24-E95FB7E444EF}" srcOrd="0" destOrd="0" presId="urn:microsoft.com/office/officeart/2009/3/layout/StepUpProcess"/>
    <dgm:cxn modelId="{485EFBE8-23F6-4DB5-B778-B505BFF30235}" type="presParOf" srcId="{4BC45FEE-50A6-456F-A6BC-B45089C032DE}" destId="{7B58DF57-17B9-4698-84DD-E5DA636B98A2}" srcOrd="6" destOrd="0" presId="urn:microsoft.com/office/officeart/2009/3/layout/StepUpProcess"/>
    <dgm:cxn modelId="{972D613B-E85C-4236-AC20-329E63E28897}" type="presParOf" srcId="{7B58DF57-17B9-4698-84DD-E5DA636B98A2}" destId="{A1C30B7C-9BB3-443A-A562-5DC5C0C01E4C}" srcOrd="0" destOrd="0" presId="urn:microsoft.com/office/officeart/2009/3/layout/StepUpProcess"/>
    <dgm:cxn modelId="{92D25888-5E9D-4849-96D0-3CEF00577E03}" type="presParOf" srcId="{7B58DF57-17B9-4698-84DD-E5DA636B98A2}" destId="{493FCCE8-6482-4193-9516-079FC7F5584E}" srcOrd="1" destOrd="0" presId="urn:microsoft.com/office/officeart/2009/3/layout/StepUpProcess"/>
    <dgm:cxn modelId="{812BE607-1AEE-4A6B-ABE7-79C2BCE5C866}" type="presParOf" srcId="{7B58DF57-17B9-4698-84DD-E5DA636B98A2}" destId="{B4DA9012-8A36-4479-9802-7F0E30122127}" srcOrd="2" destOrd="0" presId="urn:microsoft.com/office/officeart/2009/3/layout/StepUpProcess"/>
    <dgm:cxn modelId="{CEB85269-C218-428B-9444-20D0E4D6CEB4}" type="presParOf" srcId="{4BC45FEE-50A6-456F-A6BC-B45089C032DE}" destId="{AD7458CD-2A4B-4332-89DB-1877862895EA}" srcOrd="7" destOrd="0" presId="urn:microsoft.com/office/officeart/2009/3/layout/StepUpProcess"/>
    <dgm:cxn modelId="{3C104D71-A92D-4A25-8311-AB9DAC9ECD43}" type="presParOf" srcId="{AD7458CD-2A4B-4332-89DB-1877862895EA}" destId="{B8FD5FBC-BDE9-4B98-BBF1-FF62C5B41922}" srcOrd="0" destOrd="0" presId="urn:microsoft.com/office/officeart/2009/3/layout/StepUpProcess"/>
    <dgm:cxn modelId="{B14815C7-030A-4732-B20B-095D92CDECC2}" type="presParOf" srcId="{4BC45FEE-50A6-456F-A6BC-B45089C032DE}" destId="{232C9918-D390-4A7E-B635-2B732E41F513}" srcOrd="8" destOrd="0" presId="urn:microsoft.com/office/officeart/2009/3/layout/StepUpProcess"/>
    <dgm:cxn modelId="{A416405C-DEAB-42C3-9DA9-C69331BE6BBA}" type="presParOf" srcId="{232C9918-D390-4A7E-B635-2B732E41F513}" destId="{F0560C98-1DE2-4F91-9F31-905B75FB22FD}" srcOrd="0" destOrd="0" presId="urn:microsoft.com/office/officeart/2009/3/layout/StepUpProcess"/>
    <dgm:cxn modelId="{5CEA0D3D-7120-4C57-8598-8B8E0D3E397F}" type="presParOf" srcId="{232C9918-D390-4A7E-B635-2B732E41F513}" destId="{9CCD5826-8F97-4462-96E1-7EC119213643}"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AFB54F6-DF6F-4A7C-9498-5D81A1406302}"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71DE8F8B-4CB7-4434-84AD-A74587FC5F93}">
      <dgm:prSet/>
      <dgm:spPr/>
      <dgm:t>
        <a:bodyPr/>
        <a:lstStyle/>
        <a:p>
          <a:pPr>
            <a:lnSpc>
              <a:spcPct val="100000"/>
            </a:lnSpc>
          </a:pPr>
          <a:r>
            <a:rPr lang="en-US" baseline="0" dirty="0"/>
            <a:t>Send reminders to presenters and attendees</a:t>
          </a:r>
          <a:endParaRPr lang="en-US" dirty="0"/>
        </a:p>
      </dgm:t>
    </dgm:pt>
    <dgm:pt modelId="{E44FFA22-3065-4846-A4A5-BA77DFA8BE30}" type="parTrans" cxnId="{70CB0C4A-95B5-44AE-A4EA-6699BDB536F2}">
      <dgm:prSet/>
      <dgm:spPr/>
      <dgm:t>
        <a:bodyPr/>
        <a:lstStyle/>
        <a:p>
          <a:endParaRPr lang="en-US"/>
        </a:p>
      </dgm:t>
    </dgm:pt>
    <dgm:pt modelId="{E559E3FB-1645-4DE1-8190-ACA51EAD466E}" type="sibTrans" cxnId="{70CB0C4A-95B5-44AE-A4EA-6699BDB536F2}">
      <dgm:prSet/>
      <dgm:spPr/>
      <dgm:t>
        <a:bodyPr/>
        <a:lstStyle/>
        <a:p>
          <a:endParaRPr lang="en-US"/>
        </a:p>
      </dgm:t>
    </dgm:pt>
    <dgm:pt modelId="{5CD34A27-DCAB-403E-9943-A90CEA95F331}">
      <dgm:prSet/>
      <dgm:spPr/>
      <dgm:t>
        <a:bodyPr/>
        <a:lstStyle/>
        <a:p>
          <a:pPr>
            <a:lnSpc>
              <a:spcPct val="100000"/>
            </a:lnSpc>
          </a:pPr>
          <a:r>
            <a:rPr lang="en-US" baseline="0" dirty="0"/>
            <a:t>Share resources with attendees </a:t>
          </a:r>
          <a:endParaRPr lang="en-US" dirty="0"/>
        </a:p>
      </dgm:t>
    </dgm:pt>
    <dgm:pt modelId="{1FA38B94-F10E-4689-8F95-EA264BDA7355}" type="parTrans" cxnId="{545956B8-737E-4CD2-8A2F-DD5C078352C1}">
      <dgm:prSet/>
      <dgm:spPr/>
      <dgm:t>
        <a:bodyPr/>
        <a:lstStyle/>
        <a:p>
          <a:endParaRPr lang="en-US"/>
        </a:p>
      </dgm:t>
    </dgm:pt>
    <dgm:pt modelId="{20FBFB1F-62E9-417F-BE34-9D5122772AA7}" type="sibTrans" cxnId="{545956B8-737E-4CD2-8A2F-DD5C078352C1}">
      <dgm:prSet/>
      <dgm:spPr/>
      <dgm:t>
        <a:bodyPr/>
        <a:lstStyle/>
        <a:p>
          <a:endParaRPr lang="en-US"/>
        </a:p>
      </dgm:t>
    </dgm:pt>
    <dgm:pt modelId="{BF5E4D88-C2B1-458E-8303-0FBAD521F48B}">
      <dgm:prSet/>
      <dgm:spPr/>
      <dgm:t>
        <a:bodyPr/>
        <a:lstStyle/>
        <a:p>
          <a:pPr>
            <a:lnSpc>
              <a:spcPct val="100000"/>
            </a:lnSpc>
            <a:defRPr b="1"/>
          </a:pPr>
          <a:r>
            <a:rPr lang="en-US" baseline="0" dirty="0"/>
            <a:t>After the event</a:t>
          </a:r>
          <a:endParaRPr lang="en-US" dirty="0"/>
        </a:p>
      </dgm:t>
    </dgm:pt>
    <dgm:pt modelId="{706FF151-F577-41BC-AF30-DBF8D5B18AB3}" type="parTrans" cxnId="{14463EB9-31C3-49B8-B08C-DF0EA73D54F4}">
      <dgm:prSet/>
      <dgm:spPr/>
      <dgm:t>
        <a:bodyPr/>
        <a:lstStyle/>
        <a:p>
          <a:endParaRPr lang="en-US"/>
        </a:p>
      </dgm:t>
    </dgm:pt>
    <dgm:pt modelId="{ACF6FE78-D28C-427A-9361-1B74A6A70372}" type="sibTrans" cxnId="{14463EB9-31C3-49B8-B08C-DF0EA73D54F4}">
      <dgm:prSet/>
      <dgm:spPr/>
      <dgm:t>
        <a:bodyPr/>
        <a:lstStyle/>
        <a:p>
          <a:endParaRPr lang="en-US"/>
        </a:p>
      </dgm:t>
    </dgm:pt>
    <dgm:pt modelId="{71F4223F-9AEA-4EB8-A0D6-8186E94A0D5C}">
      <dgm:prSet/>
      <dgm:spPr/>
      <dgm:t>
        <a:bodyPr/>
        <a:lstStyle/>
        <a:p>
          <a:pPr>
            <a:lnSpc>
              <a:spcPct val="100000"/>
            </a:lnSpc>
            <a:defRPr b="1"/>
          </a:pPr>
          <a:r>
            <a:rPr lang="en-US" dirty="0"/>
            <a:t>Day of the event</a:t>
          </a:r>
        </a:p>
      </dgm:t>
    </dgm:pt>
    <dgm:pt modelId="{CC9530B1-4B49-41D2-9E1E-0300145AB948}" type="parTrans" cxnId="{24AE946A-4CF0-4A56-9DA9-93E0968EFBA6}">
      <dgm:prSet/>
      <dgm:spPr/>
      <dgm:t>
        <a:bodyPr/>
        <a:lstStyle/>
        <a:p>
          <a:endParaRPr lang="en-US"/>
        </a:p>
      </dgm:t>
    </dgm:pt>
    <dgm:pt modelId="{4812ECFF-FCEA-4E17-B95C-048144DE02BE}" type="sibTrans" cxnId="{24AE946A-4CF0-4A56-9DA9-93E0968EFBA6}">
      <dgm:prSet/>
      <dgm:spPr/>
      <dgm:t>
        <a:bodyPr/>
        <a:lstStyle/>
        <a:p>
          <a:endParaRPr lang="en-US"/>
        </a:p>
      </dgm:t>
    </dgm:pt>
    <dgm:pt modelId="{70C44654-056D-4D04-AE96-4CF93155AC38}">
      <dgm:prSet/>
      <dgm:spPr/>
      <dgm:t>
        <a:bodyPr/>
        <a:lstStyle/>
        <a:p>
          <a:pPr>
            <a:lnSpc>
              <a:spcPct val="100000"/>
            </a:lnSpc>
            <a:defRPr b="1"/>
          </a:pPr>
          <a:r>
            <a:rPr lang="en-US" baseline="0" dirty="0"/>
            <a:t>1 day before </a:t>
          </a:r>
        </a:p>
      </dgm:t>
    </dgm:pt>
    <dgm:pt modelId="{747AA73A-BF88-4E0B-94F7-D7580199FDB4}" type="parTrans" cxnId="{B3630F33-A325-487B-AAB7-FB9658C75C98}">
      <dgm:prSet/>
      <dgm:spPr/>
      <dgm:t>
        <a:bodyPr/>
        <a:lstStyle/>
        <a:p>
          <a:endParaRPr lang="en-US"/>
        </a:p>
      </dgm:t>
    </dgm:pt>
    <dgm:pt modelId="{BC990A0D-CA73-438E-A76A-F651F66B07E2}" type="sibTrans" cxnId="{B3630F33-A325-487B-AAB7-FB9658C75C98}">
      <dgm:prSet/>
      <dgm:spPr/>
      <dgm:t>
        <a:bodyPr/>
        <a:lstStyle/>
        <a:p>
          <a:endParaRPr lang="en-US"/>
        </a:p>
      </dgm:t>
    </dgm:pt>
    <dgm:pt modelId="{77AFD227-9EA0-4672-B1FF-7999B8799878}">
      <dgm:prSet/>
      <dgm:spPr/>
      <dgm:t>
        <a:bodyPr/>
        <a:lstStyle/>
        <a:p>
          <a:pPr>
            <a:lnSpc>
              <a:spcPct val="100000"/>
            </a:lnSpc>
          </a:pPr>
          <a:r>
            <a:rPr lang="en-US" baseline="0" dirty="0"/>
            <a:t>Follow up as needed</a:t>
          </a:r>
          <a:endParaRPr lang="en-US" dirty="0"/>
        </a:p>
      </dgm:t>
    </dgm:pt>
    <dgm:pt modelId="{996CD646-AA99-475A-93B0-C70BE111D6CC}" type="parTrans" cxnId="{E8E09074-63C9-4D46-90C0-EDA965EF129B}">
      <dgm:prSet/>
      <dgm:spPr/>
      <dgm:t>
        <a:bodyPr/>
        <a:lstStyle/>
        <a:p>
          <a:endParaRPr lang="en-US"/>
        </a:p>
      </dgm:t>
    </dgm:pt>
    <dgm:pt modelId="{9B021CB5-9E5D-42FA-BC37-445D8FCBB635}" type="sibTrans" cxnId="{E8E09074-63C9-4D46-90C0-EDA965EF129B}">
      <dgm:prSet/>
      <dgm:spPr/>
      <dgm:t>
        <a:bodyPr/>
        <a:lstStyle/>
        <a:p>
          <a:endParaRPr lang="en-US"/>
        </a:p>
      </dgm:t>
    </dgm:pt>
    <dgm:pt modelId="{0139D450-4FB1-4502-891A-0EACC0FD3A9B}">
      <dgm:prSet/>
      <dgm:spPr/>
      <dgm:t>
        <a:bodyPr/>
        <a:lstStyle/>
        <a:p>
          <a:pPr>
            <a:lnSpc>
              <a:spcPct val="100000"/>
            </a:lnSpc>
          </a:pPr>
          <a:r>
            <a:rPr lang="en-US" dirty="0"/>
            <a:t>Host the event (&amp; record, </a:t>
          </a:r>
          <a:br>
            <a:rPr lang="en-US" dirty="0"/>
          </a:br>
          <a:r>
            <a:rPr lang="en-US" dirty="0"/>
            <a:t>if applicable)</a:t>
          </a:r>
        </a:p>
      </dgm:t>
    </dgm:pt>
    <dgm:pt modelId="{364F5034-9BE5-4CBC-A786-6F38797E42DC}" type="parTrans" cxnId="{A74A7F57-DA9D-474D-880F-E76075ED06B9}">
      <dgm:prSet/>
      <dgm:spPr/>
      <dgm:t>
        <a:bodyPr/>
        <a:lstStyle/>
        <a:p>
          <a:endParaRPr lang="en-US"/>
        </a:p>
      </dgm:t>
    </dgm:pt>
    <dgm:pt modelId="{CCBB5785-092F-478C-A909-D350A21DEAA5}" type="sibTrans" cxnId="{A74A7F57-DA9D-474D-880F-E76075ED06B9}">
      <dgm:prSet/>
      <dgm:spPr/>
      <dgm:t>
        <a:bodyPr/>
        <a:lstStyle/>
        <a:p>
          <a:endParaRPr lang="en-US"/>
        </a:p>
      </dgm:t>
    </dgm:pt>
    <dgm:pt modelId="{FAE4DA29-2A70-4225-BFAF-2A18E1D0100C}">
      <dgm:prSet/>
      <dgm:spPr/>
      <dgm:t>
        <a:bodyPr/>
        <a:lstStyle/>
        <a:p>
          <a:pPr>
            <a:lnSpc>
              <a:spcPct val="100000"/>
            </a:lnSpc>
          </a:pPr>
          <a:r>
            <a:rPr lang="en-US" dirty="0"/>
            <a:t>Share additional resources</a:t>
          </a:r>
        </a:p>
      </dgm:t>
    </dgm:pt>
    <dgm:pt modelId="{E0B8F98B-2E13-4E6F-A536-4A85DD077F73}" type="parTrans" cxnId="{7199F2B9-6C50-4921-8F21-A99BA2FC72C0}">
      <dgm:prSet/>
      <dgm:spPr/>
      <dgm:t>
        <a:bodyPr/>
        <a:lstStyle/>
        <a:p>
          <a:endParaRPr lang="en-US"/>
        </a:p>
      </dgm:t>
    </dgm:pt>
    <dgm:pt modelId="{2578063F-BE7A-4771-BC48-2657BC463DBC}" type="sibTrans" cxnId="{7199F2B9-6C50-4921-8F21-A99BA2FC72C0}">
      <dgm:prSet/>
      <dgm:spPr/>
      <dgm:t>
        <a:bodyPr/>
        <a:lstStyle/>
        <a:p>
          <a:endParaRPr lang="en-US"/>
        </a:p>
      </dgm:t>
    </dgm:pt>
    <dgm:pt modelId="{CBBBAA32-113E-4A37-8DCC-17E2026F4687}">
      <dgm:prSet/>
      <dgm:spPr/>
      <dgm:t>
        <a:bodyPr/>
        <a:lstStyle/>
        <a:p>
          <a:pPr>
            <a:lnSpc>
              <a:spcPct val="100000"/>
            </a:lnSpc>
          </a:pPr>
          <a:r>
            <a:rPr lang="en-US" dirty="0"/>
            <a:t>Final event setup</a:t>
          </a:r>
        </a:p>
      </dgm:t>
    </dgm:pt>
    <dgm:pt modelId="{884C4C64-8807-4451-9ED3-8E8E99922B20}" type="parTrans" cxnId="{4F807AE4-31BC-49EA-AAC1-D73949038785}">
      <dgm:prSet/>
      <dgm:spPr/>
      <dgm:t>
        <a:bodyPr/>
        <a:lstStyle/>
        <a:p>
          <a:endParaRPr lang="en-US"/>
        </a:p>
      </dgm:t>
    </dgm:pt>
    <dgm:pt modelId="{5F7BD5C9-67AC-49C5-92A3-3B55004B2903}" type="sibTrans" cxnId="{4F807AE4-31BC-49EA-AAC1-D73949038785}">
      <dgm:prSet/>
      <dgm:spPr/>
      <dgm:t>
        <a:bodyPr/>
        <a:lstStyle/>
        <a:p>
          <a:endParaRPr lang="en-US"/>
        </a:p>
      </dgm:t>
    </dgm:pt>
    <dgm:pt modelId="{CC64E083-3464-404C-8447-9258F3757EE1}" type="pres">
      <dgm:prSet presAssocID="{8AFB54F6-DF6F-4A7C-9498-5D81A1406302}" presName="root" presStyleCnt="0">
        <dgm:presLayoutVars>
          <dgm:dir/>
          <dgm:resizeHandles val="exact"/>
        </dgm:presLayoutVars>
      </dgm:prSet>
      <dgm:spPr/>
    </dgm:pt>
    <dgm:pt modelId="{71C61C36-5144-4AEF-BE15-A1B27F1065C6}" type="pres">
      <dgm:prSet presAssocID="{70C44654-056D-4D04-AE96-4CF93155AC38}" presName="compNode" presStyleCnt="0"/>
      <dgm:spPr/>
    </dgm:pt>
    <dgm:pt modelId="{D2591951-8131-46B3-BD04-36F7CFB35C9D}" type="pres">
      <dgm:prSet presAssocID="{70C44654-056D-4D04-AE96-4CF93155AC3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7A3A5C8D-E717-4BA9-AB1D-C265289F15B9}" type="pres">
      <dgm:prSet presAssocID="{70C44654-056D-4D04-AE96-4CF93155AC38}" presName="iconSpace" presStyleCnt="0"/>
      <dgm:spPr/>
    </dgm:pt>
    <dgm:pt modelId="{A8ACB463-55E1-41C9-BA8A-FEC36D8981FC}" type="pres">
      <dgm:prSet presAssocID="{70C44654-056D-4D04-AE96-4CF93155AC38}" presName="parTx" presStyleLbl="revTx" presStyleIdx="0" presStyleCnt="6">
        <dgm:presLayoutVars>
          <dgm:chMax val="0"/>
          <dgm:chPref val="0"/>
        </dgm:presLayoutVars>
      </dgm:prSet>
      <dgm:spPr/>
    </dgm:pt>
    <dgm:pt modelId="{D7811E1A-0927-4B9B-BC81-1F35A03E85C0}" type="pres">
      <dgm:prSet presAssocID="{70C44654-056D-4D04-AE96-4CF93155AC38}" presName="txSpace" presStyleCnt="0"/>
      <dgm:spPr/>
    </dgm:pt>
    <dgm:pt modelId="{80B33650-385C-4A60-8A77-2851625012D5}" type="pres">
      <dgm:prSet presAssocID="{70C44654-056D-4D04-AE96-4CF93155AC38}" presName="desTx" presStyleLbl="revTx" presStyleIdx="1" presStyleCnt="6">
        <dgm:presLayoutVars/>
      </dgm:prSet>
      <dgm:spPr/>
    </dgm:pt>
    <dgm:pt modelId="{F63CF023-38F6-4B13-BF4D-5EF4EA9A6E14}" type="pres">
      <dgm:prSet presAssocID="{BC990A0D-CA73-438E-A76A-F651F66B07E2}" presName="sibTrans" presStyleCnt="0"/>
      <dgm:spPr/>
    </dgm:pt>
    <dgm:pt modelId="{AD47DAAF-D975-4E29-98F6-388AAC6257DE}" type="pres">
      <dgm:prSet presAssocID="{71F4223F-9AEA-4EB8-A0D6-8186E94A0D5C}" presName="compNode" presStyleCnt="0"/>
      <dgm:spPr/>
    </dgm:pt>
    <dgm:pt modelId="{0EDEBC93-9934-4B85-9EF1-55AA6D812F8E}" type="pres">
      <dgm:prSet presAssocID="{71F4223F-9AEA-4EB8-A0D6-8186E94A0D5C}" presName="iconRect" presStyleLbl="node1" presStyleIdx="1" presStyleCnt="3"/>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cessor"/>
        </a:ext>
      </dgm:extLst>
    </dgm:pt>
    <dgm:pt modelId="{58ABA026-928D-45D0-951E-E9C5DB80ADD9}" type="pres">
      <dgm:prSet presAssocID="{71F4223F-9AEA-4EB8-A0D6-8186E94A0D5C}" presName="iconSpace" presStyleCnt="0"/>
      <dgm:spPr/>
    </dgm:pt>
    <dgm:pt modelId="{A3A06ACA-5BA2-4B2B-813E-09AF2FC6BAA7}" type="pres">
      <dgm:prSet presAssocID="{71F4223F-9AEA-4EB8-A0D6-8186E94A0D5C}" presName="parTx" presStyleLbl="revTx" presStyleIdx="2" presStyleCnt="6">
        <dgm:presLayoutVars>
          <dgm:chMax val="0"/>
          <dgm:chPref val="0"/>
        </dgm:presLayoutVars>
      </dgm:prSet>
      <dgm:spPr/>
    </dgm:pt>
    <dgm:pt modelId="{382B4D59-313C-4F0B-88D9-65B19D9B62FD}" type="pres">
      <dgm:prSet presAssocID="{71F4223F-9AEA-4EB8-A0D6-8186E94A0D5C}" presName="txSpace" presStyleCnt="0"/>
      <dgm:spPr/>
    </dgm:pt>
    <dgm:pt modelId="{F5103B3A-5FB2-4A59-B202-6C9BBAE53EC3}" type="pres">
      <dgm:prSet presAssocID="{71F4223F-9AEA-4EB8-A0D6-8186E94A0D5C}" presName="desTx" presStyleLbl="revTx" presStyleIdx="3" presStyleCnt="6">
        <dgm:presLayoutVars/>
      </dgm:prSet>
      <dgm:spPr/>
    </dgm:pt>
    <dgm:pt modelId="{62757187-5D97-44AF-94A8-2C6271350266}" type="pres">
      <dgm:prSet presAssocID="{4812ECFF-FCEA-4E17-B95C-048144DE02BE}" presName="sibTrans" presStyleCnt="0"/>
      <dgm:spPr/>
    </dgm:pt>
    <dgm:pt modelId="{3ED18B75-F3E5-4B2A-8323-B53A68B7DEC9}" type="pres">
      <dgm:prSet presAssocID="{BF5E4D88-C2B1-458E-8303-0FBAD521F48B}" presName="compNode" presStyleCnt="0"/>
      <dgm:spPr/>
    </dgm:pt>
    <dgm:pt modelId="{925C90DD-FE74-4548-A9F7-EEA230013AFB}" type="pres">
      <dgm:prSet presAssocID="{BF5E4D88-C2B1-458E-8303-0FBAD521F48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77B4D9BD-C608-4BEA-BAB4-6320821C59D7}" type="pres">
      <dgm:prSet presAssocID="{BF5E4D88-C2B1-458E-8303-0FBAD521F48B}" presName="iconSpace" presStyleCnt="0"/>
      <dgm:spPr/>
    </dgm:pt>
    <dgm:pt modelId="{B6DC5415-0E73-4A4B-B8C9-2AF0BD5A0059}" type="pres">
      <dgm:prSet presAssocID="{BF5E4D88-C2B1-458E-8303-0FBAD521F48B}" presName="parTx" presStyleLbl="revTx" presStyleIdx="4" presStyleCnt="6">
        <dgm:presLayoutVars>
          <dgm:chMax val="0"/>
          <dgm:chPref val="0"/>
        </dgm:presLayoutVars>
      </dgm:prSet>
      <dgm:spPr/>
    </dgm:pt>
    <dgm:pt modelId="{1D930294-3880-459C-81E3-7BDD061FD047}" type="pres">
      <dgm:prSet presAssocID="{BF5E4D88-C2B1-458E-8303-0FBAD521F48B}" presName="txSpace" presStyleCnt="0"/>
      <dgm:spPr/>
    </dgm:pt>
    <dgm:pt modelId="{36F24E2E-6A18-4DF3-90CE-9383277267FF}" type="pres">
      <dgm:prSet presAssocID="{BF5E4D88-C2B1-458E-8303-0FBAD521F48B}" presName="desTx" presStyleLbl="revTx" presStyleIdx="5" presStyleCnt="6">
        <dgm:presLayoutVars/>
      </dgm:prSet>
      <dgm:spPr/>
    </dgm:pt>
  </dgm:ptLst>
  <dgm:cxnLst>
    <dgm:cxn modelId="{27C90432-2513-4918-BACA-0C5ECFBF4BCB}" type="presOf" srcId="{77AFD227-9EA0-4672-B1FF-7999B8799878}" destId="{36F24E2E-6A18-4DF3-90CE-9383277267FF}" srcOrd="0" destOrd="0" presId="urn:microsoft.com/office/officeart/2018/2/layout/IconLabelDescriptionList"/>
    <dgm:cxn modelId="{B3630F33-A325-487B-AAB7-FB9658C75C98}" srcId="{8AFB54F6-DF6F-4A7C-9498-5D81A1406302}" destId="{70C44654-056D-4D04-AE96-4CF93155AC38}" srcOrd="0" destOrd="0" parTransId="{747AA73A-BF88-4E0B-94F7-D7580199FDB4}" sibTransId="{BC990A0D-CA73-438E-A76A-F651F66B07E2}"/>
    <dgm:cxn modelId="{50905036-C161-490F-83E9-8B3A88BFC90A}" type="presOf" srcId="{5CD34A27-DCAB-403E-9943-A90CEA95F331}" destId="{80B33650-385C-4A60-8A77-2851625012D5}" srcOrd="0" destOrd="2" presId="urn:microsoft.com/office/officeart/2018/2/layout/IconLabelDescriptionList"/>
    <dgm:cxn modelId="{C7EDB636-BBF7-4EED-B307-AB0341F760F4}" type="presOf" srcId="{70C44654-056D-4D04-AE96-4CF93155AC38}" destId="{A8ACB463-55E1-41C9-BA8A-FEC36D8981FC}" srcOrd="0" destOrd="0" presId="urn:microsoft.com/office/officeart/2018/2/layout/IconLabelDescriptionList"/>
    <dgm:cxn modelId="{B2E3F93B-1AA7-42DB-98CB-338A5A2C9233}" type="presOf" srcId="{71F4223F-9AEA-4EB8-A0D6-8186E94A0D5C}" destId="{A3A06ACA-5BA2-4B2B-813E-09AF2FC6BAA7}" srcOrd="0" destOrd="0" presId="urn:microsoft.com/office/officeart/2018/2/layout/IconLabelDescriptionList"/>
    <dgm:cxn modelId="{6C171E5D-C83A-452B-98C8-39DD8198A1E8}" type="presOf" srcId="{BF5E4D88-C2B1-458E-8303-0FBAD521F48B}" destId="{B6DC5415-0E73-4A4B-B8C9-2AF0BD5A0059}" srcOrd="0" destOrd="0" presId="urn:microsoft.com/office/officeart/2018/2/layout/IconLabelDescriptionList"/>
    <dgm:cxn modelId="{70CB0C4A-95B5-44AE-A4EA-6699BDB536F2}" srcId="{70C44654-056D-4D04-AE96-4CF93155AC38}" destId="{71DE8F8B-4CB7-4434-84AD-A74587FC5F93}" srcOrd="0" destOrd="0" parTransId="{E44FFA22-3065-4846-A4A5-BA77DFA8BE30}" sibTransId="{E559E3FB-1645-4DE1-8190-ACA51EAD466E}"/>
    <dgm:cxn modelId="{24AE946A-4CF0-4A56-9DA9-93E0968EFBA6}" srcId="{8AFB54F6-DF6F-4A7C-9498-5D81A1406302}" destId="{71F4223F-9AEA-4EB8-A0D6-8186E94A0D5C}" srcOrd="1" destOrd="0" parTransId="{CC9530B1-4B49-41D2-9E1E-0300145AB948}" sibTransId="{4812ECFF-FCEA-4E17-B95C-048144DE02BE}"/>
    <dgm:cxn modelId="{E8E09074-63C9-4D46-90C0-EDA965EF129B}" srcId="{BF5E4D88-C2B1-458E-8303-0FBAD521F48B}" destId="{77AFD227-9EA0-4672-B1FF-7999B8799878}" srcOrd="0" destOrd="0" parTransId="{996CD646-AA99-475A-93B0-C70BE111D6CC}" sibTransId="{9B021CB5-9E5D-42FA-BC37-445D8FCBB635}"/>
    <dgm:cxn modelId="{A74A7F57-DA9D-474D-880F-E76075ED06B9}" srcId="{71F4223F-9AEA-4EB8-A0D6-8186E94A0D5C}" destId="{0139D450-4FB1-4502-891A-0EACC0FD3A9B}" srcOrd="0" destOrd="0" parTransId="{364F5034-9BE5-4CBC-A786-6F38797E42DC}" sibTransId="{CCBB5785-092F-478C-A909-D350A21DEAA5}"/>
    <dgm:cxn modelId="{E2ADB9AB-F3DA-4CF8-BFEC-DC4D9DB433DE}" type="presOf" srcId="{CBBBAA32-113E-4A37-8DCC-17E2026F4687}" destId="{80B33650-385C-4A60-8A77-2851625012D5}" srcOrd="0" destOrd="1" presId="urn:microsoft.com/office/officeart/2018/2/layout/IconLabelDescriptionList"/>
    <dgm:cxn modelId="{545956B8-737E-4CD2-8A2F-DD5C078352C1}" srcId="{70C44654-056D-4D04-AE96-4CF93155AC38}" destId="{5CD34A27-DCAB-403E-9943-A90CEA95F331}" srcOrd="2" destOrd="0" parTransId="{1FA38B94-F10E-4689-8F95-EA264BDA7355}" sibTransId="{20FBFB1F-62E9-417F-BE34-9D5122772AA7}"/>
    <dgm:cxn modelId="{14463EB9-31C3-49B8-B08C-DF0EA73D54F4}" srcId="{8AFB54F6-DF6F-4A7C-9498-5D81A1406302}" destId="{BF5E4D88-C2B1-458E-8303-0FBAD521F48B}" srcOrd="2" destOrd="0" parTransId="{706FF151-F577-41BC-AF30-DBF8D5B18AB3}" sibTransId="{ACF6FE78-D28C-427A-9361-1B74A6A70372}"/>
    <dgm:cxn modelId="{7199F2B9-6C50-4921-8F21-A99BA2FC72C0}" srcId="{71F4223F-9AEA-4EB8-A0D6-8186E94A0D5C}" destId="{FAE4DA29-2A70-4225-BFAF-2A18E1D0100C}" srcOrd="1" destOrd="0" parTransId="{E0B8F98B-2E13-4E6F-A536-4A85DD077F73}" sibTransId="{2578063F-BE7A-4771-BC48-2657BC463DBC}"/>
    <dgm:cxn modelId="{B9F075C7-79AD-42FC-9409-8689330FEB71}" type="presOf" srcId="{8AFB54F6-DF6F-4A7C-9498-5D81A1406302}" destId="{CC64E083-3464-404C-8447-9258F3757EE1}" srcOrd="0" destOrd="0" presId="urn:microsoft.com/office/officeart/2018/2/layout/IconLabelDescriptionList"/>
    <dgm:cxn modelId="{FFABEDE2-C7DA-48EE-B572-24FBE210A71D}" type="presOf" srcId="{71DE8F8B-4CB7-4434-84AD-A74587FC5F93}" destId="{80B33650-385C-4A60-8A77-2851625012D5}" srcOrd="0" destOrd="0" presId="urn:microsoft.com/office/officeart/2018/2/layout/IconLabelDescriptionList"/>
    <dgm:cxn modelId="{4F807AE4-31BC-49EA-AAC1-D73949038785}" srcId="{70C44654-056D-4D04-AE96-4CF93155AC38}" destId="{CBBBAA32-113E-4A37-8DCC-17E2026F4687}" srcOrd="1" destOrd="0" parTransId="{884C4C64-8807-4451-9ED3-8E8E99922B20}" sibTransId="{5F7BD5C9-67AC-49C5-92A3-3B55004B2903}"/>
    <dgm:cxn modelId="{2B2660EE-E54D-4DBE-A161-2282B2C71450}" type="presOf" srcId="{0139D450-4FB1-4502-891A-0EACC0FD3A9B}" destId="{F5103B3A-5FB2-4A59-B202-6C9BBAE53EC3}" srcOrd="0" destOrd="0" presId="urn:microsoft.com/office/officeart/2018/2/layout/IconLabelDescriptionList"/>
    <dgm:cxn modelId="{B606E7F3-1220-458B-9867-4E37A754E28E}" type="presOf" srcId="{FAE4DA29-2A70-4225-BFAF-2A18E1D0100C}" destId="{F5103B3A-5FB2-4A59-B202-6C9BBAE53EC3}" srcOrd="0" destOrd="1" presId="urn:microsoft.com/office/officeart/2018/2/layout/IconLabelDescriptionList"/>
    <dgm:cxn modelId="{FE2139B9-AF69-4E29-A79D-2ED3E475D742}" type="presParOf" srcId="{CC64E083-3464-404C-8447-9258F3757EE1}" destId="{71C61C36-5144-4AEF-BE15-A1B27F1065C6}" srcOrd="0" destOrd="0" presId="urn:microsoft.com/office/officeart/2018/2/layout/IconLabelDescriptionList"/>
    <dgm:cxn modelId="{ADB5BE60-AEFB-4A07-86FB-CAEAD83EE8F0}" type="presParOf" srcId="{71C61C36-5144-4AEF-BE15-A1B27F1065C6}" destId="{D2591951-8131-46B3-BD04-36F7CFB35C9D}" srcOrd="0" destOrd="0" presId="urn:microsoft.com/office/officeart/2018/2/layout/IconLabelDescriptionList"/>
    <dgm:cxn modelId="{B2A2B1AB-54D4-4985-8C8F-1DEB31C4DB10}" type="presParOf" srcId="{71C61C36-5144-4AEF-BE15-A1B27F1065C6}" destId="{7A3A5C8D-E717-4BA9-AB1D-C265289F15B9}" srcOrd="1" destOrd="0" presId="urn:microsoft.com/office/officeart/2018/2/layout/IconLabelDescriptionList"/>
    <dgm:cxn modelId="{7780B8BE-C47E-41AF-95F8-38B7E328E25D}" type="presParOf" srcId="{71C61C36-5144-4AEF-BE15-A1B27F1065C6}" destId="{A8ACB463-55E1-41C9-BA8A-FEC36D8981FC}" srcOrd="2" destOrd="0" presId="urn:microsoft.com/office/officeart/2018/2/layout/IconLabelDescriptionList"/>
    <dgm:cxn modelId="{8E86B012-6AC9-470D-9CBA-BA751A62908D}" type="presParOf" srcId="{71C61C36-5144-4AEF-BE15-A1B27F1065C6}" destId="{D7811E1A-0927-4B9B-BC81-1F35A03E85C0}" srcOrd="3" destOrd="0" presId="urn:microsoft.com/office/officeart/2018/2/layout/IconLabelDescriptionList"/>
    <dgm:cxn modelId="{13281390-B93B-4D3F-B3BE-48D786E2ABFC}" type="presParOf" srcId="{71C61C36-5144-4AEF-BE15-A1B27F1065C6}" destId="{80B33650-385C-4A60-8A77-2851625012D5}" srcOrd="4" destOrd="0" presId="urn:microsoft.com/office/officeart/2018/2/layout/IconLabelDescriptionList"/>
    <dgm:cxn modelId="{11571605-258E-49FA-BD3A-9B2557A1B5DB}" type="presParOf" srcId="{CC64E083-3464-404C-8447-9258F3757EE1}" destId="{F63CF023-38F6-4B13-BF4D-5EF4EA9A6E14}" srcOrd="1" destOrd="0" presId="urn:microsoft.com/office/officeart/2018/2/layout/IconLabelDescriptionList"/>
    <dgm:cxn modelId="{716DD7A0-982C-45EF-8B74-8F23523F5463}" type="presParOf" srcId="{CC64E083-3464-404C-8447-9258F3757EE1}" destId="{AD47DAAF-D975-4E29-98F6-388AAC6257DE}" srcOrd="2" destOrd="0" presId="urn:microsoft.com/office/officeart/2018/2/layout/IconLabelDescriptionList"/>
    <dgm:cxn modelId="{2A0D1B02-8324-4146-A63B-40A5E7B4E796}" type="presParOf" srcId="{AD47DAAF-D975-4E29-98F6-388AAC6257DE}" destId="{0EDEBC93-9934-4B85-9EF1-55AA6D812F8E}" srcOrd="0" destOrd="0" presId="urn:microsoft.com/office/officeart/2018/2/layout/IconLabelDescriptionList"/>
    <dgm:cxn modelId="{7F26F765-2818-4899-8BA6-98C7D05DACE8}" type="presParOf" srcId="{AD47DAAF-D975-4E29-98F6-388AAC6257DE}" destId="{58ABA026-928D-45D0-951E-E9C5DB80ADD9}" srcOrd="1" destOrd="0" presId="urn:microsoft.com/office/officeart/2018/2/layout/IconLabelDescriptionList"/>
    <dgm:cxn modelId="{39768A0D-C70D-4A37-8BAF-49B36D23955D}" type="presParOf" srcId="{AD47DAAF-D975-4E29-98F6-388AAC6257DE}" destId="{A3A06ACA-5BA2-4B2B-813E-09AF2FC6BAA7}" srcOrd="2" destOrd="0" presId="urn:microsoft.com/office/officeart/2018/2/layout/IconLabelDescriptionList"/>
    <dgm:cxn modelId="{DBD3F05A-718D-4AAB-92D0-4095EBF75E57}" type="presParOf" srcId="{AD47DAAF-D975-4E29-98F6-388AAC6257DE}" destId="{382B4D59-313C-4F0B-88D9-65B19D9B62FD}" srcOrd="3" destOrd="0" presId="urn:microsoft.com/office/officeart/2018/2/layout/IconLabelDescriptionList"/>
    <dgm:cxn modelId="{C2999719-4B18-40D5-A400-E3551A1B37F8}" type="presParOf" srcId="{AD47DAAF-D975-4E29-98F6-388AAC6257DE}" destId="{F5103B3A-5FB2-4A59-B202-6C9BBAE53EC3}" srcOrd="4" destOrd="0" presId="urn:microsoft.com/office/officeart/2018/2/layout/IconLabelDescriptionList"/>
    <dgm:cxn modelId="{A9CB7875-BB33-400F-B949-00EB48139BAB}" type="presParOf" srcId="{CC64E083-3464-404C-8447-9258F3757EE1}" destId="{62757187-5D97-44AF-94A8-2C6271350266}" srcOrd="3" destOrd="0" presId="urn:microsoft.com/office/officeart/2018/2/layout/IconLabelDescriptionList"/>
    <dgm:cxn modelId="{87ACF7F1-1E7B-42FD-88D0-DB65B43387D5}" type="presParOf" srcId="{CC64E083-3464-404C-8447-9258F3757EE1}" destId="{3ED18B75-F3E5-4B2A-8323-B53A68B7DEC9}" srcOrd="4" destOrd="0" presId="urn:microsoft.com/office/officeart/2018/2/layout/IconLabelDescriptionList"/>
    <dgm:cxn modelId="{C6DBAD08-294A-4146-8439-51CA20209798}" type="presParOf" srcId="{3ED18B75-F3E5-4B2A-8323-B53A68B7DEC9}" destId="{925C90DD-FE74-4548-A9F7-EEA230013AFB}" srcOrd="0" destOrd="0" presId="urn:microsoft.com/office/officeart/2018/2/layout/IconLabelDescriptionList"/>
    <dgm:cxn modelId="{F18384AD-53A1-4280-8463-85A6E6616146}" type="presParOf" srcId="{3ED18B75-F3E5-4B2A-8323-B53A68B7DEC9}" destId="{77B4D9BD-C608-4BEA-BAB4-6320821C59D7}" srcOrd="1" destOrd="0" presId="urn:microsoft.com/office/officeart/2018/2/layout/IconLabelDescriptionList"/>
    <dgm:cxn modelId="{C567A195-47FD-4BB6-B96F-4113997CFC39}" type="presParOf" srcId="{3ED18B75-F3E5-4B2A-8323-B53A68B7DEC9}" destId="{B6DC5415-0E73-4A4B-B8C9-2AF0BD5A0059}" srcOrd="2" destOrd="0" presId="urn:microsoft.com/office/officeart/2018/2/layout/IconLabelDescriptionList"/>
    <dgm:cxn modelId="{AE6294A9-0E21-4A71-BD4C-073F1F0FBACB}" type="presParOf" srcId="{3ED18B75-F3E5-4B2A-8323-B53A68B7DEC9}" destId="{1D930294-3880-459C-81E3-7BDD061FD047}" srcOrd="3" destOrd="0" presId="urn:microsoft.com/office/officeart/2018/2/layout/IconLabelDescriptionList"/>
    <dgm:cxn modelId="{4CCADE5A-3C34-4EFB-9159-280E59DBB2DC}" type="presParOf" srcId="{3ED18B75-F3E5-4B2A-8323-B53A68B7DEC9}" destId="{36F24E2E-6A18-4DF3-90CE-9383277267FF}"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4BE80B-37B4-472A-94A1-2017F22FC70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802E074A-28D7-438A-A27D-9EBCB4BB69DE}">
      <dgm:prSet>
        <dgm:style>
          <a:lnRef idx="2">
            <a:schemeClr val="accent2"/>
          </a:lnRef>
          <a:fillRef idx="1">
            <a:schemeClr val="lt1"/>
          </a:fillRef>
          <a:effectRef idx="0">
            <a:schemeClr val="accent2"/>
          </a:effectRef>
          <a:fontRef idx="minor">
            <a:schemeClr val="dk1"/>
          </a:fontRef>
        </dgm:style>
      </dgm:prSet>
      <dgm:spPr/>
      <dgm:t>
        <a:bodyPr/>
        <a:lstStyle/>
        <a:p>
          <a:r>
            <a:rPr lang="en-US" b="1" dirty="0">
              <a:solidFill>
                <a:schemeClr val="tx1"/>
              </a:solidFill>
            </a:rPr>
            <a:t>Tip: </a:t>
          </a:r>
          <a:r>
            <a:rPr lang="en-US" dirty="0">
              <a:solidFill>
                <a:schemeClr val="tx1"/>
              </a:solidFill>
            </a:rPr>
            <a:t>See the Webinar Production Checklist for details.</a:t>
          </a:r>
        </a:p>
      </dgm:t>
    </dgm:pt>
    <dgm:pt modelId="{F8FB00AE-BA43-49EC-A5CF-DBD32BD249A0}" type="parTrans" cxnId="{D5530535-AC81-471A-9860-FB6B6A58B2D4}">
      <dgm:prSet/>
      <dgm:spPr/>
      <dgm:t>
        <a:bodyPr/>
        <a:lstStyle/>
        <a:p>
          <a:endParaRPr lang="en-US"/>
        </a:p>
      </dgm:t>
    </dgm:pt>
    <dgm:pt modelId="{D917FA55-FCF8-4D45-A064-4CCC75A82AC5}" type="sibTrans" cxnId="{D5530535-AC81-471A-9860-FB6B6A58B2D4}">
      <dgm:prSet/>
      <dgm:spPr/>
      <dgm:t>
        <a:bodyPr/>
        <a:lstStyle/>
        <a:p>
          <a:endParaRPr lang="en-US"/>
        </a:p>
      </dgm:t>
    </dgm:pt>
    <dgm:pt modelId="{46717A15-9DFD-40D7-B879-1EFF4CCB3A4C}" type="pres">
      <dgm:prSet presAssocID="{CD4BE80B-37B4-472A-94A1-2017F22FC70D}" presName="linear" presStyleCnt="0">
        <dgm:presLayoutVars>
          <dgm:animLvl val="lvl"/>
          <dgm:resizeHandles val="exact"/>
        </dgm:presLayoutVars>
      </dgm:prSet>
      <dgm:spPr/>
    </dgm:pt>
    <dgm:pt modelId="{4005315D-49B3-4341-AD8A-BE953BD4D2FE}" type="pres">
      <dgm:prSet presAssocID="{802E074A-28D7-438A-A27D-9EBCB4BB69DE}" presName="parentText" presStyleLbl="node1" presStyleIdx="0" presStyleCnt="1" custScaleY="105115">
        <dgm:presLayoutVars>
          <dgm:chMax val="0"/>
          <dgm:bulletEnabled val="1"/>
        </dgm:presLayoutVars>
      </dgm:prSet>
      <dgm:spPr/>
    </dgm:pt>
  </dgm:ptLst>
  <dgm:cxnLst>
    <dgm:cxn modelId="{12531A0B-AC34-4FB2-8D73-1B1669781458}" type="presOf" srcId="{CD4BE80B-37B4-472A-94A1-2017F22FC70D}" destId="{46717A15-9DFD-40D7-B879-1EFF4CCB3A4C}" srcOrd="0" destOrd="0" presId="urn:microsoft.com/office/officeart/2005/8/layout/vList2"/>
    <dgm:cxn modelId="{94518411-62EA-4156-95AF-4148E8CFB936}" type="presOf" srcId="{802E074A-28D7-438A-A27D-9EBCB4BB69DE}" destId="{4005315D-49B3-4341-AD8A-BE953BD4D2FE}" srcOrd="0" destOrd="0" presId="urn:microsoft.com/office/officeart/2005/8/layout/vList2"/>
    <dgm:cxn modelId="{D5530535-AC81-471A-9860-FB6B6A58B2D4}" srcId="{CD4BE80B-37B4-472A-94A1-2017F22FC70D}" destId="{802E074A-28D7-438A-A27D-9EBCB4BB69DE}" srcOrd="0" destOrd="0" parTransId="{F8FB00AE-BA43-49EC-A5CF-DBD32BD249A0}" sibTransId="{D917FA55-FCF8-4D45-A064-4CCC75A82AC5}"/>
    <dgm:cxn modelId="{867E6BFC-B6AF-45B2-96E8-69F812D9E492}" type="presParOf" srcId="{46717A15-9DFD-40D7-B879-1EFF4CCB3A4C}" destId="{4005315D-49B3-4341-AD8A-BE953BD4D2F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D7F0FC-D273-420D-ABBF-2380E8C32A0E}"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7C32D8F3-DE71-4DE8-A201-098BFEE2B9E1}">
      <dgm:prSet/>
      <dgm:spPr/>
      <dgm:t>
        <a:bodyPr/>
        <a:lstStyle/>
        <a:p>
          <a:r>
            <a:rPr lang="en-US" baseline="0" dirty="0"/>
            <a:t>Webinar Production Checklist </a:t>
          </a:r>
          <a:endParaRPr lang="en-US" dirty="0"/>
        </a:p>
      </dgm:t>
    </dgm:pt>
    <dgm:pt modelId="{3B920866-0F23-4402-92BD-2B4B61891D2B}" type="parTrans" cxnId="{AD6E11F6-3B19-4842-B540-E0B6C2BA0F6F}">
      <dgm:prSet/>
      <dgm:spPr/>
      <dgm:t>
        <a:bodyPr/>
        <a:lstStyle/>
        <a:p>
          <a:endParaRPr lang="en-US"/>
        </a:p>
      </dgm:t>
    </dgm:pt>
    <dgm:pt modelId="{F6809B7C-8979-46D7-9590-48346264C4D9}" type="sibTrans" cxnId="{AD6E11F6-3B19-4842-B540-E0B6C2BA0F6F}">
      <dgm:prSet/>
      <dgm:spPr/>
      <dgm:t>
        <a:bodyPr/>
        <a:lstStyle/>
        <a:p>
          <a:endParaRPr lang="en-US"/>
        </a:p>
      </dgm:t>
    </dgm:pt>
    <dgm:pt modelId="{D7C0DAFD-4DBB-4962-88D9-FBBDBC9D65C9}">
      <dgm:prSet/>
      <dgm:spPr/>
      <dgm:t>
        <a:bodyPr/>
        <a:lstStyle/>
        <a:p>
          <a:r>
            <a:rPr lang="en-US" baseline="0" dirty="0"/>
            <a:t>Webinar Presenter Guide (Template) </a:t>
          </a:r>
          <a:endParaRPr lang="en-US" dirty="0"/>
        </a:p>
      </dgm:t>
    </dgm:pt>
    <dgm:pt modelId="{3A0FA673-3BE9-4E61-B123-5FEACB097639}" type="parTrans" cxnId="{4B91E858-A180-4937-8E81-C89EF1A3E710}">
      <dgm:prSet/>
      <dgm:spPr/>
      <dgm:t>
        <a:bodyPr/>
        <a:lstStyle/>
        <a:p>
          <a:endParaRPr lang="en-US"/>
        </a:p>
      </dgm:t>
    </dgm:pt>
    <dgm:pt modelId="{AE16F288-48C4-4344-87F9-D688EB5580B0}" type="sibTrans" cxnId="{4B91E858-A180-4937-8E81-C89EF1A3E710}">
      <dgm:prSet/>
      <dgm:spPr/>
      <dgm:t>
        <a:bodyPr/>
        <a:lstStyle/>
        <a:p>
          <a:endParaRPr lang="en-US"/>
        </a:p>
      </dgm:t>
    </dgm:pt>
    <dgm:pt modelId="{1D1CFD9A-9BE3-473B-AB64-96520C5B892F}">
      <dgm:prSet/>
      <dgm:spPr/>
      <dgm:t>
        <a:bodyPr/>
        <a:lstStyle/>
        <a:p>
          <a:r>
            <a:rPr lang="en-US" dirty="0"/>
            <a:t>Event Production 201 PowerPoint</a:t>
          </a:r>
        </a:p>
      </dgm:t>
    </dgm:pt>
    <dgm:pt modelId="{0F4B5032-9995-4E95-8683-6AE6C85343B7}" type="parTrans" cxnId="{C8D6B386-B9AA-4809-87E2-06D9480A0C28}">
      <dgm:prSet/>
      <dgm:spPr/>
    </dgm:pt>
    <dgm:pt modelId="{08E9C3FF-0875-443B-B7E9-267413B68B98}" type="sibTrans" cxnId="{C8D6B386-B9AA-4809-87E2-06D9480A0C28}">
      <dgm:prSet/>
      <dgm:spPr/>
      <dgm:t>
        <a:bodyPr/>
        <a:lstStyle/>
        <a:p>
          <a:endParaRPr lang="en-US"/>
        </a:p>
      </dgm:t>
    </dgm:pt>
    <dgm:pt modelId="{E9C191E5-D1A1-4BD0-A640-69646B70D37C}" type="pres">
      <dgm:prSet presAssocID="{75D7F0FC-D273-420D-ABBF-2380E8C32A0E}" presName="linear" presStyleCnt="0">
        <dgm:presLayoutVars>
          <dgm:animLvl val="lvl"/>
          <dgm:resizeHandles val="exact"/>
        </dgm:presLayoutVars>
      </dgm:prSet>
      <dgm:spPr/>
    </dgm:pt>
    <dgm:pt modelId="{15381D18-820A-45F8-AC1C-FA2BF42DE827}" type="pres">
      <dgm:prSet presAssocID="{7C32D8F3-DE71-4DE8-A201-098BFEE2B9E1}" presName="parentText" presStyleLbl="node1" presStyleIdx="0" presStyleCnt="3">
        <dgm:presLayoutVars>
          <dgm:chMax val="0"/>
          <dgm:bulletEnabled val="1"/>
        </dgm:presLayoutVars>
      </dgm:prSet>
      <dgm:spPr/>
    </dgm:pt>
    <dgm:pt modelId="{E87333FA-2273-402A-9209-1164DCE291EE}" type="pres">
      <dgm:prSet presAssocID="{F6809B7C-8979-46D7-9590-48346264C4D9}" presName="spacer" presStyleCnt="0"/>
      <dgm:spPr/>
    </dgm:pt>
    <dgm:pt modelId="{2B41AB4C-7716-4176-A5BC-1D34866C7A3F}" type="pres">
      <dgm:prSet presAssocID="{D7C0DAFD-4DBB-4962-88D9-FBBDBC9D65C9}" presName="parentText" presStyleLbl="node1" presStyleIdx="1" presStyleCnt="3">
        <dgm:presLayoutVars>
          <dgm:chMax val="0"/>
          <dgm:bulletEnabled val="1"/>
        </dgm:presLayoutVars>
      </dgm:prSet>
      <dgm:spPr/>
    </dgm:pt>
    <dgm:pt modelId="{6758DB54-723D-4192-AD27-8226F9B94C86}" type="pres">
      <dgm:prSet presAssocID="{AE16F288-48C4-4344-87F9-D688EB5580B0}" presName="spacer" presStyleCnt="0"/>
      <dgm:spPr/>
    </dgm:pt>
    <dgm:pt modelId="{3CFB8E5F-2815-4A05-BA2E-6E14569AE1DE}" type="pres">
      <dgm:prSet presAssocID="{1D1CFD9A-9BE3-473B-AB64-96520C5B892F}" presName="parentText" presStyleLbl="node1" presStyleIdx="2" presStyleCnt="3">
        <dgm:presLayoutVars>
          <dgm:chMax val="0"/>
          <dgm:bulletEnabled val="1"/>
        </dgm:presLayoutVars>
      </dgm:prSet>
      <dgm:spPr/>
    </dgm:pt>
  </dgm:ptLst>
  <dgm:cxnLst>
    <dgm:cxn modelId="{E8D08564-FC70-433A-B17D-79AEEA0E35AC}" type="presOf" srcId="{1D1CFD9A-9BE3-473B-AB64-96520C5B892F}" destId="{3CFB8E5F-2815-4A05-BA2E-6E14569AE1DE}" srcOrd="0" destOrd="0" presId="urn:microsoft.com/office/officeart/2005/8/layout/vList2"/>
    <dgm:cxn modelId="{5E99E64E-FF10-42DC-9858-8C63CD0E7ECC}" type="presOf" srcId="{75D7F0FC-D273-420D-ABBF-2380E8C32A0E}" destId="{E9C191E5-D1A1-4BD0-A640-69646B70D37C}" srcOrd="0" destOrd="0" presId="urn:microsoft.com/office/officeart/2005/8/layout/vList2"/>
    <dgm:cxn modelId="{4B91E858-A180-4937-8E81-C89EF1A3E710}" srcId="{75D7F0FC-D273-420D-ABBF-2380E8C32A0E}" destId="{D7C0DAFD-4DBB-4962-88D9-FBBDBC9D65C9}" srcOrd="1" destOrd="0" parTransId="{3A0FA673-3BE9-4E61-B123-5FEACB097639}" sibTransId="{AE16F288-48C4-4344-87F9-D688EB5580B0}"/>
    <dgm:cxn modelId="{E2E3D459-42C7-4C80-AB89-A95FAB9FABA4}" type="presOf" srcId="{7C32D8F3-DE71-4DE8-A201-098BFEE2B9E1}" destId="{15381D18-820A-45F8-AC1C-FA2BF42DE827}" srcOrd="0" destOrd="0" presId="urn:microsoft.com/office/officeart/2005/8/layout/vList2"/>
    <dgm:cxn modelId="{C8D6B386-B9AA-4809-87E2-06D9480A0C28}" srcId="{75D7F0FC-D273-420D-ABBF-2380E8C32A0E}" destId="{1D1CFD9A-9BE3-473B-AB64-96520C5B892F}" srcOrd="2" destOrd="0" parTransId="{0F4B5032-9995-4E95-8683-6AE6C85343B7}" sibTransId="{08E9C3FF-0875-443B-B7E9-267413B68B98}"/>
    <dgm:cxn modelId="{A527CF91-FAEE-4049-BE14-B0AC5CAF881D}" type="presOf" srcId="{D7C0DAFD-4DBB-4962-88D9-FBBDBC9D65C9}" destId="{2B41AB4C-7716-4176-A5BC-1D34866C7A3F}" srcOrd="0" destOrd="0" presId="urn:microsoft.com/office/officeart/2005/8/layout/vList2"/>
    <dgm:cxn modelId="{AD6E11F6-3B19-4842-B540-E0B6C2BA0F6F}" srcId="{75D7F0FC-D273-420D-ABBF-2380E8C32A0E}" destId="{7C32D8F3-DE71-4DE8-A201-098BFEE2B9E1}" srcOrd="0" destOrd="0" parTransId="{3B920866-0F23-4402-92BD-2B4B61891D2B}" sibTransId="{F6809B7C-8979-46D7-9590-48346264C4D9}"/>
    <dgm:cxn modelId="{D429AEF1-E04D-406C-B99B-D309F467C25A}" type="presParOf" srcId="{E9C191E5-D1A1-4BD0-A640-69646B70D37C}" destId="{15381D18-820A-45F8-AC1C-FA2BF42DE827}" srcOrd="0" destOrd="0" presId="urn:microsoft.com/office/officeart/2005/8/layout/vList2"/>
    <dgm:cxn modelId="{2D26C0F5-65D1-46DC-ADF1-A0937B34305A}" type="presParOf" srcId="{E9C191E5-D1A1-4BD0-A640-69646B70D37C}" destId="{E87333FA-2273-402A-9209-1164DCE291EE}" srcOrd="1" destOrd="0" presId="urn:microsoft.com/office/officeart/2005/8/layout/vList2"/>
    <dgm:cxn modelId="{82D2A37E-3920-4A24-B967-8D17DB9E29F1}" type="presParOf" srcId="{E9C191E5-D1A1-4BD0-A640-69646B70D37C}" destId="{2B41AB4C-7716-4176-A5BC-1D34866C7A3F}" srcOrd="2" destOrd="0" presId="urn:microsoft.com/office/officeart/2005/8/layout/vList2"/>
    <dgm:cxn modelId="{0C142CBE-07B9-4274-AD3A-A9A78F535D1A}" type="presParOf" srcId="{E9C191E5-D1A1-4BD0-A640-69646B70D37C}" destId="{6758DB54-723D-4192-AD27-8226F9B94C86}" srcOrd="3" destOrd="0" presId="urn:microsoft.com/office/officeart/2005/8/layout/vList2"/>
    <dgm:cxn modelId="{4A40BD82-206E-4222-9655-EA522BFDCD91}" type="presParOf" srcId="{E9C191E5-D1A1-4BD0-A640-69646B70D37C}" destId="{3CFB8E5F-2815-4A05-BA2E-6E14569AE1D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4BE80B-37B4-472A-94A1-2017F22FC70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802E074A-28D7-438A-A27D-9EBCB4BB69DE}">
      <dgm:prSet/>
      <dgm:spPr/>
      <dgm:t>
        <a:bodyPr/>
        <a:lstStyle/>
        <a:p>
          <a:r>
            <a:rPr lang="en-US" b="1" dirty="0">
              <a:solidFill>
                <a:schemeClr val="bg1"/>
              </a:solidFill>
            </a:rPr>
            <a:t>Tip: </a:t>
          </a:r>
          <a:r>
            <a:rPr lang="en-US" dirty="0">
              <a:solidFill>
                <a:schemeClr val="bg1"/>
              </a:solidFill>
            </a:rPr>
            <a:t>See the Webinar Production Checklist and Webinar Presenter Guide (Template) for details.</a:t>
          </a:r>
        </a:p>
      </dgm:t>
    </dgm:pt>
    <dgm:pt modelId="{F8FB00AE-BA43-49EC-A5CF-DBD32BD249A0}" type="parTrans" cxnId="{D5530535-AC81-471A-9860-FB6B6A58B2D4}">
      <dgm:prSet/>
      <dgm:spPr/>
      <dgm:t>
        <a:bodyPr/>
        <a:lstStyle/>
        <a:p>
          <a:endParaRPr lang="en-US"/>
        </a:p>
      </dgm:t>
    </dgm:pt>
    <dgm:pt modelId="{D917FA55-FCF8-4D45-A064-4CCC75A82AC5}" type="sibTrans" cxnId="{D5530535-AC81-471A-9860-FB6B6A58B2D4}">
      <dgm:prSet/>
      <dgm:spPr/>
      <dgm:t>
        <a:bodyPr/>
        <a:lstStyle/>
        <a:p>
          <a:endParaRPr lang="en-US"/>
        </a:p>
      </dgm:t>
    </dgm:pt>
    <dgm:pt modelId="{46717A15-9DFD-40D7-B879-1EFF4CCB3A4C}" type="pres">
      <dgm:prSet presAssocID="{CD4BE80B-37B4-472A-94A1-2017F22FC70D}" presName="linear" presStyleCnt="0">
        <dgm:presLayoutVars>
          <dgm:animLvl val="lvl"/>
          <dgm:resizeHandles val="exact"/>
        </dgm:presLayoutVars>
      </dgm:prSet>
      <dgm:spPr/>
    </dgm:pt>
    <dgm:pt modelId="{4005315D-49B3-4341-AD8A-BE953BD4D2FE}" type="pres">
      <dgm:prSet presAssocID="{802E074A-28D7-438A-A27D-9EBCB4BB69DE}" presName="parentText" presStyleLbl="node1" presStyleIdx="0" presStyleCnt="1" custScaleY="105115" custLinFactNeighborX="443" custLinFactNeighborY="-34653">
        <dgm:presLayoutVars>
          <dgm:chMax val="0"/>
          <dgm:bulletEnabled val="1"/>
        </dgm:presLayoutVars>
      </dgm:prSet>
      <dgm:spPr/>
    </dgm:pt>
  </dgm:ptLst>
  <dgm:cxnLst>
    <dgm:cxn modelId="{12531A0B-AC34-4FB2-8D73-1B1669781458}" type="presOf" srcId="{CD4BE80B-37B4-472A-94A1-2017F22FC70D}" destId="{46717A15-9DFD-40D7-B879-1EFF4CCB3A4C}" srcOrd="0" destOrd="0" presId="urn:microsoft.com/office/officeart/2005/8/layout/vList2"/>
    <dgm:cxn modelId="{94518411-62EA-4156-95AF-4148E8CFB936}" type="presOf" srcId="{802E074A-28D7-438A-A27D-9EBCB4BB69DE}" destId="{4005315D-49B3-4341-AD8A-BE953BD4D2FE}" srcOrd="0" destOrd="0" presId="urn:microsoft.com/office/officeart/2005/8/layout/vList2"/>
    <dgm:cxn modelId="{D5530535-AC81-471A-9860-FB6B6A58B2D4}" srcId="{CD4BE80B-37B4-472A-94A1-2017F22FC70D}" destId="{802E074A-28D7-438A-A27D-9EBCB4BB69DE}" srcOrd="0" destOrd="0" parTransId="{F8FB00AE-BA43-49EC-A5CF-DBD32BD249A0}" sibTransId="{D917FA55-FCF8-4D45-A064-4CCC75A82AC5}"/>
    <dgm:cxn modelId="{867E6BFC-B6AF-45B2-96E8-69F812D9E492}" type="presParOf" srcId="{46717A15-9DFD-40D7-B879-1EFF4CCB3A4C}" destId="{4005315D-49B3-4341-AD8A-BE953BD4D2F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4BE80B-37B4-472A-94A1-2017F22FC70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802E074A-28D7-438A-A27D-9EBCB4BB69DE}">
      <dgm:prSet/>
      <dgm:spPr/>
      <dgm:t>
        <a:bodyPr/>
        <a:lstStyle/>
        <a:p>
          <a:r>
            <a:rPr lang="en-US" b="1" dirty="0">
              <a:solidFill>
                <a:schemeClr val="bg1"/>
              </a:solidFill>
            </a:rPr>
            <a:t>Tip: </a:t>
          </a:r>
          <a:r>
            <a:rPr lang="en-US" dirty="0">
              <a:solidFill>
                <a:schemeClr val="bg1"/>
              </a:solidFill>
            </a:rPr>
            <a:t>See the Webinar Production Checklist and Webinar Presenter Guide (Template).</a:t>
          </a:r>
        </a:p>
      </dgm:t>
    </dgm:pt>
    <dgm:pt modelId="{F8FB00AE-BA43-49EC-A5CF-DBD32BD249A0}" type="parTrans" cxnId="{D5530535-AC81-471A-9860-FB6B6A58B2D4}">
      <dgm:prSet/>
      <dgm:spPr/>
      <dgm:t>
        <a:bodyPr/>
        <a:lstStyle/>
        <a:p>
          <a:endParaRPr lang="en-US"/>
        </a:p>
      </dgm:t>
    </dgm:pt>
    <dgm:pt modelId="{D917FA55-FCF8-4D45-A064-4CCC75A82AC5}" type="sibTrans" cxnId="{D5530535-AC81-471A-9860-FB6B6A58B2D4}">
      <dgm:prSet/>
      <dgm:spPr/>
      <dgm:t>
        <a:bodyPr/>
        <a:lstStyle/>
        <a:p>
          <a:endParaRPr lang="en-US"/>
        </a:p>
      </dgm:t>
    </dgm:pt>
    <dgm:pt modelId="{46717A15-9DFD-40D7-B879-1EFF4CCB3A4C}" type="pres">
      <dgm:prSet presAssocID="{CD4BE80B-37B4-472A-94A1-2017F22FC70D}" presName="linear" presStyleCnt="0">
        <dgm:presLayoutVars>
          <dgm:animLvl val="lvl"/>
          <dgm:resizeHandles val="exact"/>
        </dgm:presLayoutVars>
      </dgm:prSet>
      <dgm:spPr/>
    </dgm:pt>
    <dgm:pt modelId="{4005315D-49B3-4341-AD8A-BE953BD4D2FE}" type="pres">
      <dgm:prSet presAssocID="{802E074A-28D7-438A-A27D-9EBCB4BB69DE}" presName="parentText" presStyleLbl="node1" presStyleIdx="0" presStyleCnt="1" custScaleX="65061" custScaleY="105115" custLinFactNeighborX="21911" custLinFactNeighborY="1244">
        <dgm:presLayoutVars>
          <dgm:chMax val="0"/>
          <dgm:bulletEnabled val="1"/>
        </dgm:presLayoutVars>
      </dgm:prSet>
      <dgm:spPr/>
    </dgm:pt>
  </dgm:ptLst>
  <dgm:cxnLst>
    <dgm:cxn modelId="{12531A0B-AC34-4FB2-8D73-1B1669781458}" type="presOf" srcId="{CD4BE80B-37B4-472A-94A1-2017F22FC70D}" destId="{46717A15-9DFD-40D7-B879-1EFF4CCB3A4C}" srcOrd="0" destOrd="0" presId="urn:microsoft.com/office/officeart/2005/8/layout/vList2"/>
    <dgm:cxn modelId="{94518411-62EA-4156-95AF-4148E8CFB936}" type="presOf" srcId="{802E074A-28D7-438A-A27D-9EBCB4BB69DE}" destId="{4005315D-49B3-4341-AD8A-BE953BD4D2FE}" srcOrd="0" destOrd="0" presId="urn:microsoft.com/office/officeart/2005/8/layout/vList2"/>
    <dgm:cxn modelId="{D5530535-AC81-471A-9860-FB6B6A58B2D4}" srcId="{CD4BE80B-37B4-472A-94A1-2017F22FC70D}" destId="{802E074A-28D7-438A-A27D-9EBCB4BB69DE}" srcOrd="0" destOrd="0" parTransId="{F8FB00AE-BA43-49EC-A5CF-DBD32BD249A0}" sibTransId="{D917FA55-FCF8-4D45-A064-4CCC75A82AC5}"/>
    <dgm:cxn modelId="{867E6BFC-B6AF-45B2-96E8-69F812D9E492}" type="presParOf" srcId="{46717A15-9DFD-40D7-B879-1EFF4CCB3A4C}" destId="{4005315D-49B3-4341-AD8A-BE953BD4D2F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D4BE80B-37B4-472A-94A1-2017F22FC70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802E074A-28D7-438A-A27D-9EBCB4BB69DE}">
      <dgm:prSet/>
      <dgm:spPr/>
      <dgm:t>
        <a:bodyPr/>
        <a:lstStyle/>
        <a:p>
          <a:r>
            <a:rPr lang="en-US" b="1" dirty="0">
              <a:solidFill>
                <a:schemeClr val="bg1"/>
              </a:solidFill>
            </a:rPr>
            <a:t>Tip: </a:t>
          </a:r>
          <a:r>
            <a:rPr lang="en-US" dirty="0">
              <a:solidFill>
                <a:schemeClr val="bg1"/>
              </a:solidFill>
            </a:rPr>
            <a:t>See the Webinar Production Checklist and Webinar Presenter Guide (Template).</a:t>
          </a:r>
        </a:p>
      </dgm:t>
    </dgm:pt>
    <dgm:pt modelId="{F8FB00AE-BA43-49EC-A5CF-DBD32BD249A0}" type="parTrans" cxnId="{D5530535-AC81-471A-9860-FB6B6A58B2D4}">
      <dgm:prSet/>
      <dgm:spPr/>
      <dgm:t>
        <a:bodyPr/>
        <a:lstStyle/>
        <a:p>
          <a:endParaRPr lang="en-US"/>
        </a:p>
      </dgm:t>
    </dgm:pt>
    <dgm:pt modelId="{D917FA55-FCF8-4D45-A064-4CCC75A82AC5}" type="sibTrans" cxnId="{D5530535-AC81-471A-9860-FB6B6A58B2D4}">
      <dgm:prSet/>
      <dgm:spPr/>
      <dgm:t>
        <a:bodyPr/>
        <a:lstStyle/>
        <a:p>
          <a:endParaRPr lang="en-US"/>
        </a:p>
      </dgm:t>
    </dgm:pt>
    <dgm:pt modelId="{46717A15-9DFD-40D7-B879-1EFF4CCB3A4C}" type="pres">
      <dgm:prSet presAssocID="{CD4BE80B-37B4-472A-94A1-2017F22FC70D}" presName="linear" presStyleCnt="0">
        <dgm:presLayoutVars>
          <dgm:animLvl val="lvl"/>
          <dgm:resizeHandles val="exact"/>
        </dgm:presLayoutVars>
      </dgm:prSet>
      <dgm:spPr/>
    </dgm:pt>
    <dgm:pt modelId="{4005315D-49B3-4341-AD8A-BE953BD4D2FE}" type="pres">
      <dgm:prSet presAssocID="{802E074A-28D7-438A-A27D-9EBCB4BB69DE}" presName="parentText" presStyleLbl="node1" presStyleIdx="0" presStyleCnt="1" custScaleX="54520" custScaleY="105115">
        <dgm:presLayoutVars>
          <dgm:chMax val="0"/>
          <dgm:bulletEnabled val="1"/>
        </dgm:presLayoutVars>
      </dgm:prSet>
      <dgm:spPr/>
    </dgm:pt>
  </dgm:ptLst>
  <dgm:cxnLst>
    <dgm:cxn modelId="{12531A0B-AC34-4FB2-8D73-1B1669781458}" type="presOf" srcId="{CD4BE80B-37B4-472A-94A1-2017F22FC70D}" destId="{46717A15-9DFD-40D7-B879-1EFF4CCB3A4C}" srcOrd="0" destOrd="0" presId="urn:microsoft.com/office/officeart/2005/8/layout/vList2"/>
    <dgm:cxn modelId="{94518411-62EA-4156-95AF-4148E8CFB936}" type="presOf" srcId="{802E074A-28D7-438A-A27D-9EBCB4BB69DE}" destId="{4005315D-49B3-4341-AD8A-BE953BD4D2FE}" srcOrd="0" destOrd="0" presId="urn:microsoft.com/office/officeart/2005/8/layout/vList2"/>
    <dgm:cxn modelId="{D5530535-AC81-471A-9860-FB6B6A58B2D4}" srcId="{CD4BE80B-37B4-472A-94A1-2017F22FC70D}" destId="{802E074A-28D7-438A-A27D-9EBCB4BB69DE}" srcOrd="0" destOrd="0" parTransId="{F8FB00AE-BA43-49EC-A5CF-DBD32BD249A0}" sibTransId="{D917FA55-FCF8-4D45-A064-4CCC75A82AC5}"/>
    <dgm:cxn modelId="{867E6BFC-B6AF-45B2-96E8-69F812D9E492}" type="presParOf" srcId="{46717A15-9DFD-40D7-B879-1EFF4CCB3A4C}" destId="{4005315D-49B3-4341-AD8A-BE953BD4D2F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2797F8E-68FB-463F-ACE1-8D92A04B5BB7}"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FE24361E-AF4D-4079-99F2-BC0F21A60633}">
      <dgm:prSet/>
      <dgm:spPr/>
      <dgm:t>
        <a:bodyPr/>
        <a:lstStyle/>
        <a:p>
          <a:r>
            <a:rPr lang="en-US" dirty="0"/>
            <a:t>Canceling an event after it’s announced.</a:t>
          </a:r>
        </a:p>
      </dgm:t>
    </dgm:pt>
    <dgm:pt modelId="{923D005C-CFCB-4229-9484-C9198D7CA3AD}" type="parTrans" cxnId="{E5F32782-8F11-4624-9245-A2109A5AF121}">
      <dgm:prSet/>
      <dgm:spPr/>
      <dgm:t>
        <a:bodyPr/>
        <a:lstStyle/>
        <a:p>
          <a:endParaRPr lang="en-US"/>
        </a:p>
      </dgm:t>
    </dgm:pt>
    <dgm:pt modelId="{2B757A25-8ECC-49C4-88AE-82E7B648B4FF}" type="sibTrans" cxnId="{E5F32782-8F11-4624-9245-A2109A5AF121}">
      <dgm:prSet/>
      <dgm:spPr/>
      <dgm:t>
        <a:bodyPr/>
        <a:lstStyle/>
        <a:p>
          <a:endParaRPr lang="en-US"/>
        </a:p>
      </dgm:t>
    </dgm:pt>
    <dgm:pt modelId="{387A4A37-D856-41F5-83E0-3EBB2BA52618}">
      <dgm:prSet/>
      <dgm:spPr/>
      <dgm:t>
        <a:bodyPr/>
        <a:lstStyle/>
        <a:p>
          <a:r>
            <a:rPr lang="en-US" dirty="0"/>
            <a:t>Announcing an event for the wrong date or time.</a:t>
          </a:r>
        </a:p>
      </dgm:t>
    </dgm:pt>
    <dgm:pt modelId="{FE6D98BE-E832-45E1-BF95-B13793A3F382}" type="parTrans" cxnId="{398C811A-E1D4-46A1-B089-210AC5099F7C}">
      <dgm:prSet/>
      <dgm:spPr/>
      <dgm:t>
        <a:bodyPr/>
        <a:lstStyle/>
        <a:p>
          <a:endParaRPr lang="en-US"/>
        </a:p>
      </dgm:t>
    </dgm:pt>
    <dgm:pt modelId="{5FB20877-AB08-41DD-883A-AA0CE08FA5E5}" type="sibTrans" cxnId="{398C811A-E1D4-46A1-B089-210AC5099F7C}">
      <dgm:prSet/>
      <dgm:spPr/>
      <dgm:t>
        <a:bodyPr/>
        <a:lstStyle/>
        <a:p>
          <a:endParaRPr lang="en-US"/>
        </a:p>
      </dgm:t>
    </dgm:pt>
    <dgm:pt modelId="{697E1F22-B96A-49C3-B398-1C25BF9934C3}">
      <dgm:prSet/>
      <dgm:spPr/>
      <dgm:t>
        <a:bodyPr/>
        <a:lstStyle/>
        <a:p>
          <a:r>
            <a:rPr lang="en-US" dirty="0"/>
            <a:t>Adding or changing presenters after an event is announced.</a:t>
          </a:r>
        </a:p>
      </dgm:t>
    </dgm:pt>
    <dgm:pt modelId="{F6FDE91E-3D58-473D-9F46-0288FDA1E75A}" type="parTrans" cxnId="{DF67FA02-055A-4BA1-B655-ED88003D823D}">
      <dgm:prSet/>
      <dgm:spPr/>
      <dgm:t>
        <a:bodyPr/>
        <a:lstStyle/>
        <a:p>
          <a:endParaRPr lang="en-US"/>
        </a:p>
      </dgm:t>
    </dgm:pt>
    <dgm:pt modelId="{F6FA169C-DC96-45C5-B19E-28CF3AD34AA0}" type="sibTrans" cxnId="{DF67FA02-055A-4BA1-B655-ED88003D823D}">
      <dgm:prSet/>
      <dgm:spPr/>
      <dgm:t>
        <a:bodyPr/>
        <a:lstStyle/>
        <a:p>
          <a:endParaRPr lang="en-US"/>
        </a:p>
      </dgm:t>
    </dgm:pt>
    <dgm:pt modelId="{515CF7DF-7F24-4611-8426-E11D3D15BCA4}">
      <dgm:prSet/>
      <dgm:spPr/>
      <dgm:t>
        <a:bodyPr/>
        <a:lstStyle/>
        <a:p>
          <a:r>
            <a:rPr lang="en-US" dirty="0"/>
            <a:t>Sending an event invitation to the wrong audience.</a:t>
          </a:r>
        </a:p>
      </dgm:t>
    </dgm:pt>
    <dgm:pt modelId="{9772D557-A41E-4B6A-AA39-BDD3E0E88415}" type="parTrans" cxnId="{002499E2-7715-400F-893D-DC71E39CBA6D}">
      <dgm:prSet/>
      <dgm:spPr/>
      <dgm:t>
        <a:bodyPr/>
        <a:lstStyle/>
        <a:p>
          <a:endParaRPr lang="en-US"/>
        </a:p>
      </dgm:t>
    </dgm:pt>
    <dgm:pt modelId="{EE48B700-3CD2-4619-93D3-0D869BB1997E}" type="sibTrans" cxnId="{002499E2-7715-400F-893D-DC71E39CBA6D}">
      <dgm:prSet/>
      <dgm:spPr/>
      <dgm:t>
        <a:bodyPr/>
        <a:lstStyle/>
        <a:p>
          <a:endParaRPr lang="en-US"/>
        </a:p>
      </dgm:t>
    </dgm:pt>
    <dgm:pt modelId="{462A5286-4E48-429B-8D1E-65620A5B2F49}">
      <dgm:prSet/>
      <dgm:spPr/>
      <dgm:t>
        <a:bodyPr/>
        <a:lstStyle/>
        <a:p>
          <a:r>
            <a:rPr lang="en-US" dirty="0"/>
            <a:t>Presenters who read directly from their PPT slides.</a:t>
          </a:r>
        </a:p>
      </dgm:t>
    </dgm:pt>
    <dgm:pt modelId="{BA167E4F-8BAF-4EB5-84A0-B866F7BF7B61}" type="parTrans" cxnId="{541E8846-17CC-4A84-A49D-F12EC0C98E56}">
      <dgm:prSet/>
      <dgm:spPr/>
      <dgm:t>
        <a:bodyPr/>
        <a:lstStyle/>
        <a:p>
          <a:endParaRPr lang="en-US"/>
        </a:p>
      </dgm:t>
    </dgm:pt>
    <dgm:pt modelId="{839BB697-C7E9-4C00-A763-CBF769183D2D}" type="sibTrans" cxnId="{541E8846-17CC-4A84-A49D-F12EC0C98E56}">
      <dgm:prSet/>
      <dgm:spPr/>
      <dgm:t>
        <a:bodyPr/>
        <a:lstStyle/>
        <a:p>
          <a:endParaRPr lang="en-US"/>
        </a:p>
      </dgm:t>
    </dgm:pt>
    <dgm:pt modelId="{2E4CC883-6A9E-4DFE-8F7E-EBF981B8914E}" type="pres">
      <dgm:prSet presAssocID="{12797F8E-68FB-463F-ACE1-8D92A04B5BB7}" presName="vert0" presStyleCnt="0">
        <dgm:presLayoutVars>
          <dgm:dir/>
          <dgm:animOne val="branch"/>
          <dgm:animLvl val="lvl"/>
        </dgm:presLayoutVars>
      </dgm:prSet>
      <dgm:spPr/>
    </dgm:pt>
    <dgm:pt modelId="{D2308383-20D5-4126-971D-314002E30F92}" type="pres">
      <dgm:prSet presAssocID="{FE24361E-AF4D-4079-99F2-BC0F21A60633}" presName="thickLine" presStyleLbl="alignNode1" presStyleIdx="0" presStyleCnt="5"/>
      <dgm:spPr/>
    </dgm:pt>
    <dgm:pt modelId="{07F156CA-6507-4F3C-A0FD-3E8ACAB12BBE}" type="pres">
      <dgm:prSet presAssocID="{FE24361E-AF4D-4079-99F2-BC0F21A60633}" presName="horz1" presStyleCnt="0"/>
      <dgm:spPr/>
    </dgm:pt>
    <dgm:pt modelId="{C0A9161D-6078-43A9-A4C6-D3DD51DAA524}" type="pres">
      <dgm:prSet presAssocID="{FE24361E-AF4D-4079-99F2-BC0F21A60633}" presName="tx1" presStyleLbl="revTx" presStyleIdx="0" presStyleCnt="5"/>
      <dgm:spPr/>
    </dgm:pt>
    <dgm:pt modelId="{3E33A240-3D08-4B3C-92C7-F9D9C94497A1}" type="pres">
      <dgm:prSet presAssocID="{FE24361E-AF4D-4079-99F2-BC0F21A60633}" presName="vert1" presStyleCnt="0"/>
      <dgm:spPr/>
    </dgm:pt>
    <dgm:pt modelId="{6B88443B-4D0E-4182-8EC1-F6C51E5BE859}" type="pres">
      <dgm:prSet presAssocID="{387A4A37-D856-41F5-83E0-3EBB2BA52618}" presName="thickLine" presStyleLbl="alignNode1" presStyleIdx="1" presStyleCnt="5"/>
      <dgm:spPr/>
    </dgm:pt>
    <dgm:pt modelId="{5BA88769-74F5-46EF-9793-4C6345BD3AA8}" type="pres">
      <dgm:prSet presAssocID="{387A4A37-D856-41F5-83E0-3EBB2BA52618}" presName="horz1" presStyleCnt="0"/>
      <dgm:spPr/>
    </dgm:pt>
    <dgm:pt modelId="{A82A6E74-32D5-4BB7-AF80-F2F55EB7C61E}" type="pres">
      <dgm:prSet presAssocID="{387A4A37-D856-41F5-83E0-3EBB2BA52618}" presName="tx1" presStyleLbl="revTx" presStyleIdx="1" presStyleCnt="5"/>
      <dgm:spPr/>
    </dgm:pt>
    <dgm:pt modelId="{4DE93EC9-B42A-416A-A2E8-C92D2CAA2C59}" type="pres">
      <dgm:prSet presAssocID="{387A4A37-D856-41F5-83E0-3EBB2BA52618}" presName="vert1" presStyleCnt="0"/>
      <dgm:spPr/>
    </dgm:pt>
    <dgm:pt modelId="{3C7053FE-5B18-4796-9111-D24EFCC4FBB0}" type="pres">
      <dgm:prSet presAssocID="{697E1F22-B96A-49C3-B398-1C25BF9934C3}" presName="thickLine" presStyleLbl="alignNode1" presStyleIdx="2" presStyleCnt="5"/>
      <dgm:spPr/>
    </dgm:pt>
    <dgm:pt modelId="{0B703455-5B80-4D52-8D0C-10DB5F4E64CC}" type="pres">
      <dgm:prSet presAssocID="{697E1F22-B96A-49C3-B398-1C25BF9934C3}" presName="horz1" presStyleCnt="0"/>
      <dgm:spPr/>
    </dgm:pt>
    <dgm:pt modelId="{797E7E1A-A8A9-448A-B6C1-880F3C65FC17}" type="pres">
      <dgm:prSet presAssocID="{697E1F22-B96A-49C3-B398-1C25BF9934C3}" presName="tx1" presStyleLbl="revTx" presStyleIdx="2" presStyleCnt="5"/>
      <dgm:spPr/>
    </dgm:pt>
    <dgm:pt modelId="{4CF0A0CD-594D-453D-BA02-7DE0815DEF16}" type="pres">
      <dgm:prSet presAssocID="{697E1F22-B96A-49C3-B398-1C25BF9934C3}" presName="vert1" presStyleCnt="0"/>
      <dgm:spPr/>
    </dgm:pt>
    <dgm:pt modelId="{3434BCF5-7B74-4FD9-AF72-A021C8844B94}" type="pres">
      <dgm:prSet presAssocID="{515CF7DF-7F24-4611-8426-E11D3D15BCA4}" presName="thickLine" presStyleLbl="alignNode1" presStyleIdx="3" presStyleCnt="5"/>
      <dgm:spPr/>
    </dgm:pt>
    <dgm:pt modelId="{9ABB1DEC-14A5-43EA-A7DD-CEECBF65740D}" type="pres">
      <dgm:prSet presAssocID="{515CF7DF-7F24-4611-8426-E11D3D15BCA4}" presName="horz1" presStyleCnt="0"/>
      <dgm:spPr/>
    </dgm:pt>
    <dgm:pt modelId="{7D1E8B4D-9ACA-4A11-84F5-180093D22B66}" type="pres">
      <dgm:prSet presAssocID="{515CF7DF-7F24-4611-8426-E11D3D15BCA4}" presName="tx1" presStyleLbl="revTx" presStyleIdx="3" presStyleCnt="5"/>
      <dgm:spPr/>
    </dgm:pt>
    <dgm:pt modelId="{E37C5081-9FEF-4B73-9EEF-B87838AA8EE3}" type="pres">
      <dgm:prSet presAssocID="{515CF7DF-7F24-4611-8426-E11D3D15BCA4}" presName="vert1" presStyleCnt="0"/>
      <dgm:spPr/>
    </dgm:pt>
    <dgm:pt modelId="{0AB401BB-C529-426C-965A-EB42FBE04F81}" type="pres">
      <dgm:prSet presAssocID="{462A5286-4E48-429B-8D1E-65620A5B2F49}" presName="thickLine" presStyleLbl="alignNode1" presStyleIdx="4" presStyleCnt="5"/>
      <dgm:spPr/>
    </dgm:pt>
    <dgm:pt modelId="{D5521B10-9CD3-4F99-9DF5-1CC47648D18C}" type="pres">
      <dgm:prSet presAssocID="{462A5286-4E48-429B-8D1E-65620A5B2F49}" presName="horz1" presStyleCnt="0"/>
      <dgm:spPr/>
    </dgm:pt>
    <dgm:pt modelId="{B23F72C9-FAD7-474F-A7A6-366905EFB653}" type="pres">
      <dgm:prSet presAssocID="{462A5286-4E48-429B-8D1E-65620A5B2F49}" presName="tx1" presStyleLbl="revTx" presStyleIdx="4" presStyleCnt="5"/>
      <dgm:spPr/>
    </dgm:pt>
    <dgm:pt modelId="{FDE78C4B-E270-46C4-9501-E72D88C879C3}" type="pres">
      <dgm:prSet presAssocID="{462A5286-4E48-429B-8D1E-65620A5B2F49}" presName="vert1" presStyleCnt="0"/>
      <dgm:spPr/>
    </dgm:pt>
  </dgm:ptLst>
  <dgm:cxnLst>
    <dgm:cxn modelId="{DF67FA02-055A-4BA1-B655-ED88003D823D}" srcId="{12797F8E-68FB-463F-ACE1-8D92A04B5BB7}" destId="{697E1F22-B96A-49C3-B398-1C25BF9934C3}" srcOrd="2" destOrd="0" parTransId="{F6FDE91E-3D58-473D-9F46-0288FDA1E75A}" sibTransId="{F6FA169C-DC96-45C5-B19E-28CF3AD34AA0}"/>
    <dgm:cxn modelId="{398C811A-E1D4-46A1-B089-210AC5099F7C}" srcId="{12797F8E-68FB-463F-ACE1-8D92A04B5BB7}" destId="{387A4A37-D856-41F5-83E0-3EBB2BA52618}" srcOrd="1" destOrd="0" parTransId="{FE6D98BE-E832-45E1-BF95-B13793A3F382}" sibTransId="{5FB20877-AB08-41DD-883A-AA0CE08FA5E5}"/>
    <dgm:cxn modelId="{F0538060-A459-4707-9ACD-3421EDF247CF}" type="presOf" srcId="{12797F8E-68FB-463F-ACE1-8D92A04B5BB7}" destId="{2E4CC883-6A9E-4DFE-8F7E-EBF981B8914E}" srcOrd="0" destOrd="0" presId="urn:microsoft.com/office/officeart/2008/layout/LinedList"/>
    <dgm:cxn modelId="{541E8846-17CC-4A84-A49D-F12EC0C98E56}" srcId="{12797F8E-68FB-463F-ACE1-8D92A04B5BB7}" destId="{462A5286-4E48-429B-8D1E-65620A5B2F49}" srcOrd="4" destOrd="0" parTransId="{BA167E4F-8BAF-4EB5-84A0-B866F7BF7B61}" sibTransId="{839BB697-C7E9-4C00-A763-CBF769183D2D}"/>
    <dgm:cxn modelId="{E5F32782-8F11-4624-9245-A2109A5AF121}" srcId="{12797F8E-68FB-463F-ACE1-8D92A04B5BB7}" destId="{FE24361E-AF4D-4079-99F2-BC0F21A60633}" srcOrd="0" destOrd="0" parTransId="{923D005C-CFCB-4229-9484-C9198D7CA3AD}" sibTransId="{2B757A25-8ECC-49C4-88AE-82E7B648B4FF}"/>
    <dgm:cxn modelId="{CE7CC48B-4204-44BB-8395-626B024CF107}" type="presOf" srcId="{515CF7DF-7F24-4611-8426-E11D3D15BCA4}" destId="{7D1E8B4D-9ACA-4A11-84F5-180093D22B66}" srcOrd="0" destOrd="0" presId="urn:microsoft.com/office/officeart/2008/layout/LinedList"/>
    <dgm:cxn modelId="{D10272A1-B653-46A0-A50B-331F59BF64A6}" type="presOf" srcId="{FE24361E-AF4D-4079-99F2-BC0F21A60633}" destId="{C0A9161D-6078-43A9-A4C6-D3DD51DAA524}" srcOrd="0" destOrd="0" presId="urn:microsoft.com/office/officeart/2008/layout/LinedList"/>
    <dgm:cxn modelId="{56C23ACE-0E4A-4634-924F-BE4D6E95E9E9}" type="presOf" srcId="{387A4A37-D856-41F5-83E0-3EBB2BA52618}" destId="{A82A6E74-32D5-4BB7-AF80-F2F55EB7C61E}" srcOrd="0" destOrd="0" presId="urn:microsoft.com/office/officeart/2008/layout/LinedList"/>
    <dgm:cxn modelId="{002499E2-7715-400F-893D-DC71E39CBA6D}" srcId="{12797F8E-68FB-463F-ACE1-8D92A04B5BB7}" destId="{515CF7DF-7F24-4611-8426-E11D3D15BCA4}" srcOrd="3" destOrd="0" parTransId="{9772D557-A41E-4B6A-AA39-BDD3E0E88415}" sibTransId="{EE48B700-3CD2-4619-93D3-0D869BB1997E}"/>
    <dgm:cxn modelId="{ED6EC8F8-4899-4AD6-8E91-AC2C0F0B19E2}" type="presOf" srcId="{462A5286-4E48-429B-8D1E-65620A5B2F49}" destId="{B23F72C9-FAD7-474F-A7A6-366905EFB653}" srcOrd="0" destOrd="0" presId="urn:microsoft.com/office/officeart/2008/layout/LinedList"/>
    <dgm:cxn modelId="{F53F3BFC-9F57-455D-9D50-9685D9BAAFF6}" type="presOf" srcId="{697E1F22-B96A-49C3-B398-1C25BF9934C3}" destId="{797E7E1A-A8A9-448A-B6C1-880F3C65FC17}" srcOrd="0" destOrd="0" presId="urn:microsoft.com/office/officeart/2008/layout/LinedList"/>
    <dgm:cxn modelId="{8EE04D7B-BB7C-440E-BCAC-3101EBE34466}" type="presParOf" srcId="{2E4CC883-6A9E-4DFE-8F7E-EBF981B8914E}" destId="{D2308383-20D5-4126-971D-314002E30F92}" srcOrd="0" destOrd="0" presId="urn:microsoft.com/office/officeart/2008/layout/LinedList"/>
    <dgm:cxn modelId="{F339C0FC-122E-4C76-810E-75B3F771B15D}" type="presParOf" srcId="{2E4CC883-6A9E-4DFE-8F7E-EBF981B8914E}" destId="{07F156CA-6507-4F3C-A0FD-3E8ACAB12BBE}" srcOrd="1" destOrd="0" presId="urn:microsoft.com/office/officeart/2008/layout/LinedList"/>
    <dgm:cxn modelId="{49EB8949-50D1-4681-B19E-877882DD9FD1}" type="presParOf" srcId="{07F156CA-6507-4F3C-A0FD-3E8ACAB12BBE}" destId="{C0A9161D-6078-43A9-A4C6-D3DD51DAA524}" srcOrd="0" destOrd="0" presId="urn:microsoft.com/office/officeart/2008/layout/LinedList"/>
    <dgm:cxn modelId="{6E172B7D-2F6C-4A1D-81DE-F7F8A01199EA}" type="presParOf" srcId="{07F156CA-6507-4F3C-A0FD-3E8ACAB12BBE}" destId="{3E33A240-3D08-4B3C-92C7-F9D9C94497A1}" srcOrd="1" destOrd="0" presId="urn:microsoft.com/office/officeart/2008/layout/LinedList"/>
    <dgm:cxn modelId="{B919E7E0-CCEE-43D8-A8BA-6F6B8F34E745}" type="presParOf" srcId="{2E4CC883-6A9E-4DFE-8F7E-EBF981B8914E}" destId="{6B88443B-4D0E-4182-8EC1-F6C51E5BE859}" srcOrd="2" destOrd="0" presId="urn:microsoft.com/office/officeart/2008/layout/LinedList"/>
    <dgm:cxn modelId="{D0B751AA-9AED-4C3D-9A8B-DAAE2D2C554E}" type="presParOf" srcId="{2E4CC883-6A9E-4DFE-8F7E-EBF981B8914E}" destId="{5BA88769-74F5-46EF-9793-4C6345BD3AA8}" srcOrd="3" destOrd="0" presId="urn:microsoft.com/office/officeart/2008/layout/LinedList"/>
    <dgm:cxn modelId="{2A3336DB-B095-43C5-9F43-29B30ABE0744}" type="presParOf" srcId="{5BA88769-74F5-46EF-9793-4C6345BD3AA8}" destId="{A82A6E74-32D5-4BB7-AF80-F2F55EB7C61E}" srcOrd="0" destOrd="0" presId="urn:microsoft.com/office/officeart/2008/layout/LinedList"/>
    <dgm:cxn modelId="{4FFE1C71-ED9D-463D-9C8E-B2D244120514}" type="presParOf" srcId="{5BA88769-74F5-46EF-9793-4C6345BD3AA8}" destId="{4DE93EC9-B42A-416A-A2E8-C92D2CAA2C59}" srcOrd="1" destOrd="0" presId="urn:microsoft.com/office/officeart/2008/layout/LinedList"/>
    <dgm:cxn modelId="{5E81E2BD-034E-418C-92A9-E559F6F94A56}" type="presParOf" srcId="{2E4CC883-6A9E-4DFE-8F7E-EBF981B8914E}" destId="{3C7053FE-5B18-4796-9111-D24EFCC4FBB0}" srcOrd="4" destOrd="0" presId="urn:microsoft.com/office/officeart/2008/layout/LinedList"/>
    <dgm:cxn modelId="{EC6EDFBD-9760-4CFF-A318-44A584662A02}" type="presParOf" srcId="{2E4CC883-6A9E-4DFE-8F7E-EBF981B8914E}" destId="{0B703455-5B80-4D52-8D0C-10DB5F4E64CC}" srcOrd="5" destOrd="0" presId="urn:microsoft.com/office/officeart/2008/layout/LinedList"/>
    <dgm:cxn modelId="{A14C5B73-B126-431D-BCD6-FA24BDB22CAF}" type="presParOf" srcId="{0B703455-5B80-4D52-8D0C-10DB5F4E64CC}" destId="{797E7E1A-A8A9-448A-B6C1-880F3C65FC17}" srcOrd="0" destOrd="0" presId="urn:microsoft.com/office/officeart/2008/layout/LinedList"/>
    <dgm:cxn modelId="{5270A730-52E0-41EC-BB1C-CD10700B16DC}" type="presParOf" srcId="{0B703455-5B80-4D52-8D0C-10DB5F4E64CC}" destId="{4CF0A0CD-594D-453D-BA02-7DE0815DEF16}" srcOrd="1" destOrd="0" presId="urn:microsoft.com/office/officeart/2008/layout/LinedList"/>
    <dgm:cxn modelId="{50B3F5A3-1C8B-4193-8449-38FB95DB3DBF}" type="presParOf" srcId="{2E4CC883-6A9E-4DFE-8F7E-EBF981B8914E}" destId="{3434BCF5-7B74-4FD9-AF72-A021C8844B94}" srcOrd="6" destOrd="0" presId="urn:microsoft.com/office/officeart/2008/layout/LinedList"/>
    <dgm:cxn modelId="{43F7C1C6-D902-4793-8F48-4650A82F2957}" type="presParOf" srcId="{2E4CC883-6A9E-4DFE-8F7E-EBF981B8914E}" destId="{9ABB1DEC-14A5-43EA-A7DD-CEECBF65740D}" srcOrd="7" destOrd="0" presId="urn:microsoft.com/office/officeart/2008/layout/LinedList"/>
    <dgm:cxn modelId="{9452A7AE-94F2-444C-B380-413CFEC9E978}" type="presParOf" srcId="{9ABB1DEC-14A5-43EA-A7DD-CEECBF65740D}" destId="{7D1E8B4D-9ACA-4A11-84F5-180093D22B66}" srcOrd="0" destOrd="0" presId="urn:microsoft.com/office/officeart/2008/layout/LinedList"/>
    <dgm:cxn modelId="{DF89850E-7AA7-43D2-B4B4-725CDBFC1AA9}" type="presParOf" srcId="{9ABB1DEC-14A5-43EA-A7DD-CEECBF65740D}" destId="{E37C5081-9FEF-4B73-9EEF-B87838AA8EE3}" srcOrd="1" destOrd="0" presId="urn:microsoft.com/office/officeart/2008/layout/LinedList"/>
    <dgm:cxn modelId="{012F3E1F-8E7E-4333-8329-040AE6A2D514}" type="presParOf" srcId="{2E4CC883-6A9E-4DFE-8F7E-EBF981B8914E}" destId="{0AB401BB-C529-426C-965A-EB42FBE04F81}" srcOrd="8" destOrd="0" presId="urn:microsoft.com/office/officeart/2008/layout/LinedList"/>
    <dgm:cxn modelId="{A483D6FF-D99F-474B-9393-397EB5FCCC2C}" type="presParOf" srcId="{2E4CC883-6A9E-4DFE-8F7E-EBF981B8914E}" destId="{D5521B10-9CD3-4F99-9DF5-1CC47648D18C}" srcOrd="9" destOrd="0" presId="urn:microsoft.com/office/officeart/2008/layout/LinedList"/>
    <dgm:cxn modelId="{13CB5605-1B65-4D32-B28B-FA700C4889F3}" type="presParOf" srcId="{D5521B10-9CD3-4F99-9DF5-1CC47648D18C}" destId="{B23F72C9-FAD7-474F-A7A6-366905EFB653}" srcOrd="0" destOrd="0" presId="urn:microsoft.com/office/officeart/2008/layout/LinedList"/>
    <dgm:cxn modelId="{FF4B1993-E6C1-4D07-8E95-52ECD2EDF3FE}" type="presParOf" srcId="{D5521B10-9CD3-4F99-9DF5-1CC47648D18C}" destId="{FDE78C4B-E270-46C4-9501-E72D88C879C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AFB54F6-DF6F-4A7C-9498-5D81A1406302}"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D884366-4F0A-48D4-AD4E-CD6D0CC0D106}">
      <dgm:prSet custT="1"/>
      <dgm:spPr/>
      <dgm:t>
        <a:bodyPr/>
        <a:lstStyle/>
        <a:p>
          <a:pPr>
            <a:defRPr b="1"/>
          </a:pPr>
          <a:r>
            <a:rPr lang="en-US" sz="2000" baseline="0" dirty="0"/>
            <a:t>2 – 3 months before </a:t>
          </a:r>
          <a:br>
            <a:rPr lang="en-US" sz="2000" baseline="0" dirty="0"/>
          </a:br>
          <a:r>
            <a:rPr lang="en-US" sz="2000" baseline="0" dirty="0"/>
            <a:t>(or more) </a:t>
          </a:r>
          <a:endParaRPr lang="en-US" sz="2000" dirty="0"/>
        </a:p>
      </dgm:t>
    </dgm:pt>
    <dgm:pt modelId="{AF0AD0D4-7484-46CE-A17C-4123D5A262BC}" type="parTrans" cxnId="{DB571087-F175-4C83-AB30-B628162428CF}">
      <dgm:prSet/>
      <dgm:spPr/>
      <dgm:t>
        <a:bodyPr/>
        <a:lstStyle/>
        <a:p>
          <a:endParaRPr lang="en-US"/>
        </a:p>
      </dgm:t>
    </dgm:pt>
    <dgm:pt modelId="{FD293728-9934-4C39-A2C4-107EA6B42B15}" type="sibTrans" cxnId="{DB571087-F175-4C83-AB30-B628162428CF}">
      <dgm:prSet/>
      <dgm:spPr/>
      <dgm:t>
        <a:bodyPr/>
        <a:lstStyle/>
        <a:p>
          <a:endParaRPr lang="en-US"/>
        </a:p>
      </dgm:t>
    </dgm:pt>
    <dgm:pt modelId="{2AE0C1E7-5803-4691-965E-1CD56640847C}">
      <dgm:prSet custT="1"/>
      <dgm:spPr/>
      <dgm:t>
        <a:bodyPr/>
        <a:lstStyle/>
        <a:p>
          <a:r>
            <a:rPr lang="en-US" sz="1700" baseline="0" dirty="0"/>
            <a:t>Set up event technology</a:t>
          </a:r>
          <a:endParaRPr lang="en-US" sz="1700" dirty="0"/>
        </a:p>
      </dgm:t>
    </dgm:pt>
    <dgm:pt modelId="{60426223-9C7E-4E86-823D-38F991DA5135}" type="parTrans" cxnId="{E7A2083E-1FAB-46DF-9061-563D25FCE273}">
      <dgm:prSet/>
      <dgm:spPr/>
      <dgm:t>
        <a:bodyPr/>
        <a:lstStyle/>
        <a:p>
          <a:endParaRPr lang="en-US"/>
        </a:p>
      </dgm:t>
    </dgm:pt>
    <dgm:pt modelId="{BCF767C6-DA17-47EF-9D08-18ACEC05964A}" type="sibTrans" cxnId="{E7A2083E-1FAB-46DF-9061-563D25FCE273}">
      <dgm:prSet/>
      <dgm:spPr/>
      <dgm:t>
        <a:bodyPr/>
        <a:lstStyle/>
        <a:p>
          <a:endParaRPr lang="en-US"/>
        </a:p>
      </dgm:t>
    </dgm:pt>
    <dgm:pt modelId="{112FB20F-BF61-4237-9CD9-15ACBF0A84C2}">
      <dgm:prSet custT="1"/>
      <dgm:spPr/>
      <dgm:t>
        <a:bodyPr/>
        <a:lstStyle/>
        <a:p>
          <a:pPr>
            <a:defRPr b="1"/>
          </a:pPr>
          <a:r>
            <a:rPr lang="en-US" sz="2000" baseline="0" dirty="0"/>
            <a:t>1 – 2 months before </a:t>
          </a:r>
          <a:br>
            <a:rPr lang="en-US" sz="2000" baseline="0" dirty="0"/>
          </a:br>
          <a:r>
            <a:rPr lang="en-US" sz="2000" baseline="0" dirty="0"/>
            <a:t>(or more) </a:t>
          </a:r>
          <a:endParaRPr lang="en-US" sz="2000" dirty="0"/>
        </a:p>
      </dgm:t>
    </dgm:pt>
    <dgm:pt modelId="{4690C7A0-D108-4BD4-A780-61111ED79261}" type="parTrans" cxnId="{5143E21D-6E05-410E-9A91-DCAD4A2C8BE4}">
      <dgm:prSet/>
      <dgm:spPr/>
      <dgm:t>
        <a:bodyPr/>
        <a:lstStyle/>
        <a:p>
          <a:endParaRPr lang="en-US"/>
        </a:p>
      </dgm:t>
    </dgm:pt>
    <dgm:pt modelId="{2659596F-23C8-4067-A7AA-D9BE76DB5B3F}" type="sibTrans" cxnId="{5143E21D-6E05-410E-9A91-DCAD4A2C8BE4}">
      <dgm:prSet/>
      <dgm:spPr/>
      <dgm:t>
        <a:bodyPr/>
        <a:lstStyle/>
        <a:p>
          <a:endParaRPr lang="en-US"/>
        </a:p>
      </dgm:t>
    </dgm:pt>
    <dgm:pt modelId="{40A64631-6262-422C-9BA8-5A7BB49B40A7}">
      <dgm:prSet custT="1"/>
      <dgm:spPr/>
      <dgm:t>
        <a:bodyPr/>
        <a:lstStyle/>
        <a:p>
          <a:r>
            <a:rPr lang="en-US" sz="1700" baseline="0" dirty="0"/>
            <a:t>Identify event(s) </a:t>
          </a:r>
          <a:br>
            <a:rPr lang="en-US" sz="1700" baseline="0" dirty="0"/>
          </a:br>
          <a:r>
            <a:rPr lang="en-US" sz="1700" baseline="0" dirty="0"/>
            <a:t>to produce</a:t>
          </a:r>
          <a:endParaRPr lang="en-US" sz="1700" dirty="0"/>
        </a:p>
      </dgm:t>
    </dgm:pt>
    <dgm:pt modelId="{3368F0B9-D28E-47BA-A2DD-5E9F87DB0637}" type="parTrans" cxnId="{34CAA470-7FFC-449B-B6BB-74957EFAF5C8}">
      <dgm:prSet/>
      <dgm:spPr/>
      <dgm:t>
        <a:bodyPr/>
        <a:lstStyle/>
        <a:p>
          <a:endParaRPr lang="en-US"/>
        </a:p>
      </dgm:t>
    </dgm:pt>
    <dgm:pt modelId="{C121D636-17B3-41DC-B966-87E49F5FAB81}" type="sibTrans" cxnId="{34CAA470-7FFC-449B-B6BB-74957EFAF5C8}">
      <dgm:prSet/>
      <dgm:spPr/>
      <dgm:t>
        <a:bodyPr/>
        <a:lstStyle/>
        <a:p>
          <a:endParaRPr lang="en-US"/>
        </a:p>
      </dgm:t>
    </dgm:pt>
    <dgm:pt modelId="{C7394E20-A033-4436-AF9D-C73D11E4D908}">
      <dgm:prSet/>
      <dgm:spPr/>
      <dgm:t>
        <a:bodyPr/>
        <a:lstStyle/>
        <a:p>
          <a:pPr>
            <a:defRPr b="1"/>
          </a:pPr>
          <a:r>
            <a:rPr lang="en-US" baseline="0" dirty="0"/>
            <a:t>1 month before </a:t>
          </a:r>
          <a:br>
            <a:rPr lang="en-US" baseline="0" dirty="0"/>
          </a:br>
          <a:r>
            <a:rPr lang="en-US" baseline="0" dirty="0"/>
            <a:t>(or more) </a:t>
          </a:r>
          <a:endParaRPr lang="en-US" dirty="0"/>
        </a:p>
      </dgm:t>
    </dgm:pt>
    <dgm:pt modelId="{D94484E7-24C1-4CBA-8A07-FB50347C9425}" type="parTrans" cxnId="{0A4C0F43-ECB9-4590-8AE5-DCDF47EB2F32}">
      <dgm:prSet/>
      <dgm:spPr/>
      <dgm:t>
        <a:bodyPr/>
        <a:lstStyle/>
        <a:p>
          <a:endParaRPr lang="en-US"/>
        </a:p>
      </dgm:t>
    </dgm:pt>
    <dgm:pt modelId="{9EDB9201-7F7B-48B7-969A-4F3F649A28AD}" type="sibTrans" cxnId="{0A4C0F43-ECB9-4590-8AE5-DCDF47EB2F32}">
      <dgm:prSet/>
      <dgm:spPr/>
      <dgm:t>
        <a:bodyPr/>
        <a:lstStyle/>
        <a:p>
          <a:endParaRPr lang="en-US"/>
        </a:p>
      </dgm:t>
    </dgm:pt>
    <dgm:pt modelId="{F960B56E-C463-421C-9524-06C7A87E7C85}">
      <dgm:prSet custT="1"/>
      <dgm:spPr/>
      <dgm:t>
        <a:bodyPr/>
        <a:lstStyle/>
        <a:p>
          <a:r>
            <a:rPr lang="en-US" sz="1700" baseline="0" dirty="0"/>
            <a:t>Determine details and set up the event</a:t>
          </a:r>
          <a:endParaRPr lang="en-US" sz="1700" dirty="0"/>
        </a:p>
      </dgm:t>
    </dgm:pt>
    <dgm:pt modelId="{8E18D124-F4BC-4FB9-9B7E-98B37146DC17}" type="parTrans" cxnId="{415B92DA-613B-436A-B078-2F0FB77526E7}">
      <dgm:prSet/>
      <dgm:spPr/>
      <dgm:t>
        <a:bodyPr/>
        <a:lstStyle/>
        <a:p>
          <a:endParaRPr lang="en-US"/>
        </a:p>
      </dgm:t>
    </dgm:pt>
    <dgm:pt modelId="{5E34C3D4-BA00-47CA-86FE-3CF05BEFAAC8}" type="sibTrans" cxnId="{415B92DA-613B-436A-B078-2F0FB77526E7}">
      <dgm:prSet/>
      <dgm:spPr/>
      <dgm:t>
        <a:bodyPr/>
        <a:lstStyle/>
        <a:p>
          <a:endParaRPr lang="en-US"/>
        </a:p>
      </dgm:t>
    </dgm:pt>
    <dgm:pt modelId="{A2EE9C6C-C80C-4303-B6B0-EA2298D03B5D}">
      <dgm:prSet custT="1"/>
      <dgm:spPr/>
      <dgm:t>
        <a:bodyPr/>
        <a:lstStyle/>
        <a:p>
          <a:r>
            <a:rPr lang="en-US" sz="1700" baseline="0" dirty="0"/>
            <a:t>Set up your event production team</a:t>
          </a:r>
          <a:endParaRPr lang="en-US" sz="1700" dirty="0"/>
        </a:p>
      </dgm:t>
    </dgm:pt>
    <dgm:pt modelId="{28AE0448-A29A-47E9-B851-026E122A93EC}" type="parTrans" cxnId="{A273FCD6-B544-4E11-81CD-54BECA35DC63}">
      <dgm:prSet/>
      <dgm:spPr/>
      <dgm:t>
        <a:bodyPr/>
        <a:lstStyle/>
        <a:p>
          <a:endParaRPr lang="en-US"/>
        </a:p>
      </dgm:t>
    </dgm:pt>
    <dgm:pt modelId="{7C521D08-93E0-48D9-B27F-A90004DE4A2E}" type="sibTrans" cxnId="{A273FCD6-B544-4E11-81CD-54BECA35DC63}">
      <dgm:prSet/>
      <dgm:spPr/>
      <dgm:t>
        <a:bodyPr/>
        <a:lstStyle/>
        <a:p>
          <a:endParaRPr lang="en-US"/>
        </a:p>
      </dgm:t>
    </dgm:pt>
    <dgm:pt modelId="{713FE31F-BC51-4F00-8114-10C9A6724C7D}">
      <dgm:prSet custT="1"/>
      <dgm:spPr/>
      <dgm:t>
        <a:bodyPr/>
        <a:lstStyle/>
        <a:p>
          <a:r>
            <a:rPr lang="en-US" sz="1700" dirty="0"/>
            <a:t>Practice!</a:t>
          </a:r>
        </a:p>
      </dgm:t>
    </dgm:pt>
    <dgm:pt modelId="{BF09C1C5-D3FD-4047-82F8-62B780B07674}" type="parTrans" cxnId="{5341B73F-B405-4014-86DD-E676E7AB703A}">
      <dgm:prSet/>
      <dgm:spPr/>
      <dgm:t>
        <a:bodyPr/>
        <a:lstStyle/>
        <a:p>
          <a:endParaRPr lang="en-US"/>
        </a:p>
      </dgm:t>
    </dgm:pt>
    <dgm:pt modelId="{60130F89-60E9-4C6B-B859-6CD4847CE4A7}" type="sibTrans" cxnId="{5341B73F-B405-4014-86DD-E676E7AB703A}">
      <dgm:prSet/>
      <dgm:spPr/>
      <dgm:t>
        <a:bodyPr/>
        <a:lstStyle/>
        <a:p>
          <a:endParaRPr lang="en-US"/>
        </a:p>
      </dgm:t>
    </dgm:pt>
    <dgm:pt modelId="{FB259D1D-E887-46AA-B032-0B975C0A7058}">
      <dgm:prSet custT="1"/>
      <dgm:spPr/>
      <dgm:t>
        <a:bodyPr/>
        <a:lstStyle/>
        <a:p>
          <a:r>
            <a:rPr lang="en-US" sz="1700" dirty="0"/>
            <a:t>Determine event basics</a:t>
          </a:r>
        </a:p>
      </dgm:t>
    </dgm:pt>
    <dgm:pt modelId="{EBAAF571-89ED-449E-8AE5-8ECF50D28F3C}" type="parTrans" cxnId="{E41E391E-B754-4276-8EDE-04BD7EDD55A9}">
      <dgm:prSet/>
      <dgm:spPr/>
      <dgm:t>
        <a:bodyPr/>
        <a:lstStyle/>
        <a:p>
          <a:endParaRPr lang="en-US"/>
        </a:p>
      </dgm:t>
    </dgm:pt>
    <dgm:pt modelId="{5521821F-5CB8-44DF-A0B9-491D9F0E3A72}" type="sibTrans" cxnId="{E41E391E-B754-4276-8EDE-04BD7EDD55A9}">
      <dgm:prSet/>
      <dgm:spPr/>
      <dgm:t>
        <a:bodyPr/>
        <a:lstStyle/>
        <a:p>
          <a:endParaRPr lang="en-US"/>
        </a:p>
      </dgm:t>
    </dgm:pt>
    <dgm:pt modelId="{51241085-1145-4AE4-A8D9-16F27DDCBED3}">
      <dgm:prSet custT="1"/>
      <dgm:spPr/>
      <dgm:t>
        <a:bodyPr/>
        <a:lstStyle/>
        <a:p>
          <a:r>
            <a:rPr lang="en-US" sz="1700" baseline="0" dirty="0"/>
            <a:t>Announce the event!</a:t>
          </a:r>
          <a:endParaRPr lang="en-US" sz="1700" dirty="0"/>
        </a:p>
      </dgm:t>
    </dgm:pt>
    <dgm:pt modelId="{51C6570F-57D3-4E85-B640-63ECC264C1A3}" type="parTrans" cxnId="{FB0C4BCC-11D2-4E46-8CD8-BE9C10837554}">
      <dgm:prSet/>
      <dgm:spPr/>
      <dgm:t>
        <a:bodyPr/>
        <a:lstStyle/>
        <a:p>
          <a:endParaRPr lang="en-US"/>
        </a:p>
      </dgm:t>
    </dgm:pt>
    <dgm:pt modelId="{5B7F087D-5F1B-4A9E-8D16-6B13A87E6DB1}" type="sibTrans" cxnId="{FB0C4BCC-11D2-4E46-8CD8-BE9C10837554}">
      <dgm:prSet/>
      <dgm:spPr/>
      <dgm:t>
        <a:bodyPr/>
        <a:lstStyle/>
        <a:p>
          <a:endParaRPr lang="en-US"/>
        </a:p>
      </dgm:t>
    </dgm:pt>
    <dgm:pt modelId="{818A0C36-31E4-4339-9D2E-E30653DB9735}">
      <dgm:prSet custT="1"/>
      <dgm:spPr/>
      <dgm:t>
        <a:bodyPr/>
        <a:lstStyle/>
        <a:p>
          <a:r>
            <a:rPr lang="en-US" sz="1700" dirty="0"/>
            <a:t>Include instructions for joining “by phone only” (for those with limited technology)</a:t>
          </a:r>
        </a:p>
      </dgm:t>
    </dgm:pt>
    <dgm:pt modelId="{FA704FF1-0BD3-4D39-BECE-4043F2A57E99}" type="parTrans" cxnId="{4C8F6D62-0457-4421-B023-B572C6C8CAF9}">
      <dgm:prSet/>
      <dgm:spPr/>
      <dgm:t>
        <a:bodyPr/>
        <a:lstStyle/>
        <a:p>
          <a:endParaRPr lang="en-US"/>
        </a:p>
      </dgm:t>
    </dgm:pt>
    <dgm:pt modelId="{7EAF002A-C945-42B5-AC13-7272F94A4CAE}" type="sibTrans" cxnId="{4C8F6D62-0457-4421-B023-B572C6C8CAF9}">
      <dgm:prSet/>
      <dgm:spPr/>
      <dgm:t>
        <a:bodyPr/>
        <a:lstStyle/>
        <a:p>
          <a:endParaRPr lang="en-US"/>
        </a:p>
      </dgm:t>
    </dgm:pt>
    <dgm:pt modelId="{9A3FAC70-6A56-47B7-852F-A052245D14C7}" type="pres">
      <dgm:prSet presAssocID="{8AFB54F6-DF6F-4A7C-9498-5D81A1406302}" presName="root" presStyleCnt="0">
        <dgm:presLayoutVars>
          <dgm:dir/>
          <dgm:resizeHandles val="exact"/>
        </dgm:presLayoutVars>
      </dgm:prSet>
      <dgm:spPr/>
    </dgm:pt>
    <dgm:pt modelId="{4CC83632-E832-498B-A73E-608C4212113D}" type="pres">
      <dgm:prSet presAssocID="{9D884366-4F0A-48D4-AD4E-CD6D0CC0D106}" presName="compNode" presStyleCnt="0"/>
      <dgm:spPr/>
    </dgm:pt>
    <dgm:pt modelId="{9CBEBC8A-D7EA-4123-A245-FC0861F29B1E}" type="pres">
      <dgm:prSet presAssocID="{9D884366-4F0A-48D4-AD4E-CD6D0CC0D106}" presName="iconRect" presStyleLbl="node1" presStyleIdx="0" presStyleCnt="3" custLinFactNeighborX="947" custLinFactNeighborY="-1609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7661C6D8-DCF5-4520-8AFC-071253416238}" type="pres">
      <dgm:prSet presAssocID="{9D884366-4F0A-48D4-AD4E-CD6D0CC0D106}" presName="iconSpace" presStyleCnt="0"/>
      <dgm:spPr/>
    </dgm:pt>
    <dgm:pt modelId="{F69B732F-13BA-4A8B-9EAE-9531A46BEE47}" type="pres">
      <dgm:prSet presAssocID="{9D884366-4F0A-48D4-AD4E-CD6D0CC0D106}" presName="parTx" presStyleLbl="revTx" presStyleIdx="0" presStyleCnt="6" custLinFactNeighborX="-156" custLinFactNeighborY="-22623">
        <dgm:presLayoutVars>
          <dgm:chMax val="0"/>
          <dgm:chPref val="0"/>
        </dgm:presLayoutVars>
      </dgm:prSet>
      <dgm:spPr/>
    </dgm:pt>
    <dgm:pt modelId="{A8E83016-83F1-4018-B68F-87F09ABB5F9C}" type="pres">
      <dgm:prSet presAssocID="{9D884366-4F0A-48D4-AD4E-CD6D0CC0D106}" presName="txSpace" presStyleCnt="0"/>
      <dgm:spPr/>
    </dgm:pt>
    <dgm:pt modelId="{9B831EEE-15EE-41A9-AFA3-EA556CC8B2C5}" type="pres">
      <dgm:prSet presAssocID="{9D884366-4F0A-48D4-AD4E-CD6D0CC0D106}" presName="desTx" presStyleLbl="revTx" presStyleIdx="1" presStyleCnt="6">
        <dgm:presLayoutVars/>
      </dgm:prSet>
      <dgm:spPr/>
    </dgm:pt>
    <dgm:pt modelId="{CD73D253-D7C8-4D24-9F08-563157D2B087}" type="pres">
      <dgm:prSet presAssocID="{FD293728-9934-4C39-A2C4-107EA6B42B15}" presName="sibTrans" presStyleCnt="0"/>
      <dgm:spPr/>
    </dgm:pt>
    <dgm:pt modelId="{6D51E4E4-3F13-4EA3-873A-FF2608EBEC8D}" type="pres">
      <dgm:prSet presAssocID="{112FB20F-BF61-4237-9CD9-15ACBF0A84C2}" presName="compNode" presStyleCnt="0"/>
      <dgm:spPr/>
    </dgm:pt>
    <dgm:pt modelId="{AD142E40-2F0A-4EEB-92D0-6B0CF5FBD552}" type="pres">
      <dgm:prSet presAssocID="{112FB20F-BF61-4237-9CD9-15ACBF0A84C2}" presName="iconRect" presStyleLbl="node1" presStyleIdx="1" presStyleCnt="3" custLinFactNeighborX="30" custLinFactNeighborY="-1514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3C861E36-414A-4EA1-AA70-CE8D506FDBA2}" type="pres">
      <dgm:prSet presAssocID="{112FB20F-BF61-4237-9CD9-15ACBF0A84C2}" presName="iconSpace" presStyleCnt="0"/>
      <dgm:spPr/>
    </dgm:pt>
    <dgm:pt modelId="{0D8F2202-E09D-40F9-8889-0CEF4F9485EB}" type="pres">
      <dgm:prSet presAssocID="{112FB20F-BF61-4237-9CD9-15ACBF0A84C2}" presName="parTx" presStyleLbl="revTx" presStyleIdx="2" presStyleCnt="6" custLinFactNeighborX="11" custLinFactNeighborY="-22623">
        <dgm:presLayoutVars>
          <dgm:chMax val="0"/>
          <dgm:chPref val="0"/>
        </dgm:presLayoutVars>
      </dgm:prSet>
      <dgm:spPr/>
    </dgm:pt>
    <dgm:pt modelId="{BD871647-D652-463B-8EBA-A47C1F495E8C}" type="pres">
      <dgm:prSet presAssocID="{112FB20F-BF61-4237-9CD9-15ACBF0A84C2}" presName="txSpace" presStyleCnt="0"/>
      <dgm:spPr/>
    </dgm:pt>
    <dgm:pt modelId="{5200D735-2B79-4A7B-8105-269D106056EA}" type="pres">
      <dgm:prSet presAssocID="{112FB20F-BF61-4237-9CD9-15ACBF0A84C2}" presName="desTx" presStyleLbl="revTx" presStyleIdx="3" presStyleCnt="6">
        <dgm:presLayoutVars/>
      </dgm:prSet>
      <dgm:spPr/>
    </dgm:pt>
    <dgm:pt modelId="{2BBF7DA9-989B-4B54-BD06-14CC91737E35}" type="pres">
      <dgm:prSet presAssocID="{2659596F-23C8-4067-A7AA-D9BE76DB5B3F}" presName="sibTrans" presStyleCnt="0"/>
      <dgm:spPr/>
    </dgm:pt>
    <dgm:pt modelId="{199D46EA-2BB3-4482-B1C3-9AFBBEF05C96}" type="pres">
      <dgm:prSet presAssocID="{C7394E20-A033-4436-AF9D-C73D11E4D908}" presName="compNode" presStyleCnt="0"/>
      <dgm:spPr/>
    </dgm:pt>
    <dgm:pt modelId="{E9DAF77F-C9F8-4EA4-A4BB-42B20BF9F4CC}" type="pres">
      <dgm:prSet presAssocID="{C7394E20-A033-4436-AF9D-C73D11E4D908}" presName="iconRect" presStyleLbl="node1" presStyleIdx="2" presStyleCnt="3" custLinFactNeighborX="-947" custLinFactNeighborY="-1420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gaphone"/>
        </a:ext>
      </dgm:extLst>
    </dgm:pt>
    <dgm:pt modelId="{B82EC1E5-F1F9-4B0E-B825-7839A9060469}" type="pres">
      <dgm:prSet presAssocID="{C7394E20-A033-4436-AF9D-C73D11E4D908}" presName="iconSpace" presStyleCnt="0"/>
      <dgm:spPr/>
    </dgm:pt>
    <dgm:pt modelId="{49564BB6-58BE-4DF4-8EB5-43A1F13B6D8F}" type="pres">
      <dgm:prSet presAssocID="{C7394E20-A033-4436-AF9D-C73D11E4D908}" presName="parTx" presStyleLbl="revTx" presStyleIdx="4" presStyleCnt="6" custLinFactNeighborX="177" custLinFactNeighborY="-22623">
        <dgm:presLayoutVars>
          <dgm:chMax val="0"/>
          <dgm:chPref val="0"/>
        </dgm:presLayoutVars>
      </dgm:prSet>
      <dgm:spPr/>
    </dgm:pt>
    <dgm:pt modelId="{8A755809-6C7F-439D-AAEB-81050CE09275}" type="pres">
      <dgm:prSet presAssocID="{C7394E20-A033-4436-AF9D-C73D11E4D908}" presName="txSpace" presStyleCnt="0"/>
      <dgm:spPr/>
    </dgm:pt>
    <dgm:pt modelId="{B2EE6350-256E-47A3-B353-40C374DA71D7}" type="pres">
      <dgm:prSet presAssocID="{C7394E20-A033-4436-AF9D-C73D11E4D908}" presName="desTx" presStyleLbl="revTx" presStyleIdx="5" presStyleCnt="6">
        <dgm:presLayoutVars/>
      </dgm:prSet>
      <dgm:spPr/>
    </dgm:pt>
  </dgm:ptLst>
  <dgm:cxnLst>
    <dgm:cxn modelId="{5143E21D-6E05-410E-9A91-DCAD4A2C8BE4}" srcId="{8AFB54F6-DF6F-4A7C-9498-5D81A1406302}" destId="{112FB20F-BF61-4237-9CD9-15ACBF0A84C2}" srcOrd="1" destOrd="0" parTransId="{4690C7A0-D108-4BD4-A780-61111ED79261}" sibTransId="{2659596F-23C8-4067-A7AA-D9BE76DB5B3F}"/>
    <dgm:cxn modelId="{E41E391E-B754-4276-8EDE-04BD7EDD55A9}" srcId="{112FB20F-BF61-4237-9CD9-15ACBF0A84C2}" destId="{FB259D1D-E887-46AA-B032-0B975C0A7058}" srcOrd="1" destOrd="0" parTransId="{EBAAF571-89ED-449E-8AE5-8ECF50D28F3C}" sibTransId="{5521821F-5CB8-44DF-A0B9-491D9F0E3A72}"/>
    <dgm:cxn modelId="{4E7DEB23-9F1F-4683-81DE-3D0E0778B171}" type="presOf" srcId="{51241085-1145-4AE4-A8D9-16F27DDCBED3}" destId="{B2EE6350-256E-47A3-B353-40C374DA71D7}" srcOrd="0" destOrd="1" presId="urn:microsoft.com/office/officeart/2018/5/layout/CenteredIconLabelDescriptionList"/>
    <dgm:cxn modelId="{666F692D-FE4F-40E4-B62A-E1A29E226788}" type="presOf" srcId="{9D884366-4F0A-48D4-AD4E-CD6D0CC0D106}" destId="{F69B732F-13BA-4A8B-9EAE-9531A46BEE47}" srcOrd="0" destOrd="0" presId="urn:microsoft.com/office/officeart/2018/5/layout/CenteredIconLabelDescriptionList"/>
    <dgm:cxn modelId="{AE454F37-4DB2-4469-87C9-FE84F41B17C4}" type="presOf" srcId="{FB259D1D-E887-46AA-B032-0B975C0A7058}" destId="{5200D735-2B79-4A7B-8105-269D106056EA}" srcOrd="0" destOrd="1" presId="urn:microsoft.com/office/officeart/2018/5/layout/CenteredIconLabelDescriptionList"/>
    <dgm:cxn modelId="{E7A2083E-1FAB-46DF-9061-563D25FCE273}" srcId="{9D884366-4F0A-48D4-AD4E-CD6D0CC0D106}" destId="{2AE0C1E7-5803-4691-965E-1CD56640847C}" srcOrd="0" destOrd="0" parTransId="{60426223-9C7E-4E86-823D-38F991DA5135}" sibTransId="{BCF767C6-DA17-47EF-9D08-18ACEC05964A}"/>
    <dgm:cxn modelId="{5341B73F-B405-4014-86DD-E676E7AB703A}" srcId="{9D884366-4F0A-48D4-AD4E-CD6D0CC0D106}" destId="{713FE31F-BC51-4F00-8114-10C9A6724C7D}" srcOrd="2" destOrd="0" parTransId="{BF09C1C5-D3FD-4047-82F8-62B780B07674}" sibTransId="{60130F89-60E9-4C6B-B859-6CD4847CE4A7}"/>
    <dgm:cxn modelId="{4C8F6D62-0457-4421-B023-B572C6C8CAF9}" srcId="{C7394E20-A033-4436-AF9D-C73D11E4D908}" destId="{818A0C36-31E4-4339-9D2E-E30653DB9735}" srcOrd="2" destOrd="0" parTransId="{FA704FF1-0BD3-4D39-BECE-4043F2A57E99}" sibTransId="{7EAF002A-C945-42B5-AC13-7272F94A4CAE}"/>
    <dgm:cxn modelId="{0A4C0F43-ECB9-4590-8AE5-DCDF47EB2F32}" srcId="{8AFB54F6-DF6F-4A7C-9498-5D81A1406302}" destId="{C7394E20-A033-4436-AF9D-C73D11E4D908}" srcOrd="2" destOrd="0" parTransId="{D94484E7-24C1-4CBA-8A07-FB50347C9425}" sibTransId="{9EDB9201-7F7B-48B7-969A-4F3F649A28AD}"/>
    <dgm:cxn modelId="{C5C6C068-52B1-48E3-A9AF-2FCDAA2BD8CB}" type="presOf" srcId="{2AE0C1E7-5803-4691-965E-1CD56640847C}" destId="{9B831EEE-15EE-41A9-AFA3-EA556CC8B2C5}" srcOrd="0" destOrd="0" presId="urn:microsoft.com/office/officeart/2018/5/layout/CenteredIconLabelDescriptionList"/>
    <dgm:cxn modelId="{AFD8194C-833A-4CAD-8F6A-4FABBE945E57}" type="presOf" srcId="{112FB20F-BF61-4237-9CD9-15ACBF0A84C2}" destId="{0D8F2202-E09D-40F9-8889-0CEF4F9485EB}" srcOrd="0" destOrd="0" presId="urn:microsoft.com/office/officeart/2018/5/layout/CenteredIconLabelDescriptionList"/>
    <dgm:cxn modelId="{34CAA470-7FFC-449B-B6BB-74957EFAF5C8}" srcId="{112FB20F-BF61-4237-9CD9-15ACBF0A84C2}" destId="{40A64631-6262-422C-9BA8-5A7BB49B40A7}" srcOrd="0" destOrd="0" parTransId="{3368F0B9-D28E-47BA-A2DD-5E9F87DB0637}" sibTransId="{C121D636-17B3-41DC-B966-87E49F5FAB81}"/>
    <dgm:cxn modelId="{43E6A286-10D8-4376-8700-5E1698536F8F}" type="presOf" srcId="{818A0C36-31E4-4339-9D2E-E30653DB9735}" destId="{B2EE6350-256E-47A3-B353-40C374DA71D7}" srcOrd="0" destOrd="2" presId="urn:microsoft.com/office/officeart/2018/5/layout/CenteredIconLabelDescriptionList"/>
    <dgm:cxn modelId="{DB571087-F175-4C83-AB30-B628162428CF}" srcId="{8AFB54F6-DF6F-4A7C-9498-5D81A1406302}" destId="{9D884366-4F0A-48D4-AD4E-CD6D0CC0D106}" srcOrd="0" destOrd="0" parTransId="{AF0AD0D4-7484-46CE-A17C-4123D5A262BC}" sibTransId="{FD293728-9934-4C39-A2C4-107EA6B42B15}"/>
    <dgm:cxn modelId="{A6D83792-8DF9-4906-A525-6554BFD375DE}" type="presOf" srcId="{F960B56E-C463-421C-9524-06C7A87E7C85}" destId="{B2EE6350-256E-47A3-B353-40C374DA71D7}" srcOrd="0" destOrd="0" presId="urn:microsoft.com/office/officeart/2018/5/layout/CenteredIconLabelDescriptionList"/>
    <dgm:cxn modelId="{CFAB0D96-0665-478B-A6DF-BBB243EAC21D}" type="presOf" srcId="{40A64631-6262-422C-9BA8-5A7BB49B40A7}" destId="{5200D735-2B79-4A7B-8105-269D106056EA}" srcOrd="0" destOrd="0" presId="urn:microsoft.com/office/officeart/2018/5/layout/CenteredIconLabelDescriptionList"/>
    <dgm:cxn modelId="{983E63B5-9572-464C-B87A-6EC168318132}" type="presOf" srcId="{713FE31F-BC51-4F00-8114-10C9A6724C7D}" destId="{9B831EEE-15EE-41A9-AFA3-EA556CC8B2C5}" srcOrd="0" destOrd="2" presId="urn:microsoft.com/office/officeart/2018/5/layout/CenteredIconLabelDescriptionList"/>
    <dgm:cxn modelId="{FB0C4BCC-11D2-4E46-8CD8-BE9C10837554}" srcId="{C7394E20-A033-4436-AF9D-C73D11E4D908}" destId="{51241085-1145-4AE4-A8D9-16F27DDCBED3}" srcOrd="1" destOrd="0" parTransId="{51C6570F-57D3-4E85-B640-63ECC264C1A3}" sibTransId="{5B7F087D-5F1B-4A9E-8D16-6B13A87E6DB1}"/>
    <dgm:cxn modelId="{D214A8CC-2FF4-4C1E-836F-A9F0A1E42E36}" type="presOf" srcId="{C7394E20-A033-4436-AF9D-C73D11E4D908}" destId="{49564BB6-58BE-4DF4-8EB5-43A1F13B6D8F}" srcOrd="0" destOrd="0" presId="urn:microsoft.com/office/officeart/2018/5/layout/CenteredIconLabelDescriptionList"/>
    <dgm:cxn modelId="{A273FCD6-B544-4E11-81CD-54BECA35DC63}" srcId="{9D884366-4F0A-48D4-AD4E-CD6D0CC0D106}" destId="{A2EE9C6C-C80C-4303-B6B0-EA2298D03B5D}" srcOrd="1" destOrd="0" parTransId="{28AE0448-A29A-47E9-B851-026E122A93EC}" sibTransId="{7C521D08-93E0-48D9-B27F-A90004DE4A2E}"/>
    <dgm:cxn modelId="{415B92DA-613B-436A-B078-2F0FB77526E7}" srcId="{C7394E20-A033-4436-AF9D-C73D11E4D908}" destId="{F960B56E-C463-421C-9524-06C7A87E7C85}" srcOrd="0" destOrd="0" parTransId="{8E18D124-F4BC-4FB9-9B7E-98B37146DC17}" sibTransId="{5E34C3D4-BA00-47CA-86FE-3CF05BEFAAC8}"/>
    <dgm:cxn modelId="{15A94FDB-DEE8-4B02-8512-AFA535395B8F}" type="presOf" srcId="{A2EE9C6C-C80C-4303-B6B0-EA2298D03B5D}" destId="{9B831EEE-15EE-41A9-AFA3-EA556CC8B2C5}" srcOrd="0" destOrd="1" presId="urn:microsoft.com/office/officeart/2018/5/layout/CenteredIconLabelDescriptionList"/>
    <dgm:cxn modelId="{E1FB74F3-3A8C-47E1-950A-1AFDFCABD0A6}" type="presOf" srcId="{8AFB54F6-DF6F-4A7C-9498-5D81A1406302}" destId="{9A3FAC70-6A56-47B7-852F-A052245D14C7}" srcOrd="0" destOrd="0" presId="urn:microsoft.com/office/officeart/2018/5/layout/CenteredIconLabelDescriptionList"/>
    <dgm:cxn modelId="{36EF3377-7937-4500-A42E-8C7929557BD8}" type="presParOf" srcId="{9A3FAC70-6A56-47B7-852F-A052245D14C7}" destId="{4CC83632-E832-498B-A73E-608C4212113D}" srcOrd="0" destOrd="0" presId="urn:microsoft.com/office/officeart/2018/5/layout/CenteredIconLabelDescriptionList"/>
    <dgm:cxn modelId="{D795A57F-2343-4FA1-8776-C757F2328150}" type="presParOf" srcId="{4CC83632-E832-498B-A73E-608C4212113D}" destId="{9CBEBC8A-D7EA-4123-A245-FC0861F29B1E}" srcOrd="0" destOrd="0" presId="urn:microsoft.com/office/officeart/2018/5/layout/CenteredIconLabelDescriptionList"/>
    <dgm:cxn modelId="{3ED7C91E-9B99-4521-B90C-1184025D1F7E}" type="presParOf" srcId="{4CC83632-E832-498B-A73E-608C4212113D}" destId="{7661C6D8-DCF5-4520-8AFC-071253416238}" srcOrd="1" destOrd="0" presId="urn:microsoft.com/office/officeart/2018/5/layout/CenteredIconLabelDescriptionList"/>
    <dgm:cxn modelId="{B9F75D24-098B-4439-9C49-06B0E355D0DB}" type="presParOf" srcId="{4CC83632-E832-498B-A73E-608C4212113D}" destId="{F69B732F-13BA-4A8B-9EAE-9531A46BEE47}" srcOrd="2" destOrd="0" presId="urn:microsoft.com/office/officeart/2018/5/layout/CenteredIconLabelDescriptionList"/>
    <dgm:cxn modelId="{4D7ACE3B-6E7E-4E23-BD83-E95275680BF6}" type="presParOf" srcId="{4CC83632-E832-498B-A73E-608C4212113D}" destId="{A8E83016-83F1-4018-B68F-87F09ABB5F9C}" srcOrd="3" destOrd="0" presId="urn:microsoft.com/office/officeart/2018/5/layout/CenteredIconLabelDescriptionList"/>
    <dgm:cxn modelId="{1CFF85A8-1E1D-4027-A475-9A3DA338A7E3}" type="presParOf" srcId="{4CC83632-E832-498B-A73E-608C4212113D}" destId="{9B831EEE-15EE-41A9-AFA3-EA556CC8B2C5}" srcOrd="4" destOrd="0" presId="urn:microsoft.com/office/officeart/2018/5/layout/CenteredIconLabelDescriptionList"/>
    <dgm:cxn modelId="{54FE8709-5FD2-4BFF-9D03-11A3444E7EE5}" type="presParOf" srcId="{9A3FAC70-6A56-47B7-852F-A052245D14C7}" destId="{CD73D253-D7C8-4D24-9F08-563157D2B087}" srcOrd="1" destOrd="0" presId="urn:microsoft.com/office/officeart/2018/5/layout/CenteredIconLabelDescriptionList"/>
    <dgm:cxn modelId="{3BEED43F-0E34-4650-9ED1-F15838AB9FA2}" type="presParOf" srcId="{9A3FAC70-6A56-47B7-852F-A052245D14C7}" destId="{6D51E4E4-3F13-4EA3-873A-FF2608EBEC8D}" srcOrd="2" destOrd="0" presId="urn:microsoft.com/office/officeart/2018/5/layout/CenteredIconLabelDescriptionList"/>
    <dgm:cxn modelId="{BA34193C-C159-4AAC-B01F-C8D785F9EB63}" type="presParOf" srcId="{6D51E4E4-3F13-4EA3-873A-FF2608EBEC8D}" destId="{AD142E40-2F0A-4EEB-92D0-6B0CF5FBD552}" srcOrd="0" destOrd="0" presId="urn:microsoft.com/office/officeart/2018/5/layout/CenteredIconLabelDescriptionList"/>
    <dgm:cxn modelId="{35AC1EF1-82B7-454F-B94E-9BBCC9D7BEE5}" type="presParOf" srcId="{6D51E4E4-3F13-4EA3-873A-FF2608EBEC8D}" destId="{3C861E36-414A-4EA1-AA70-CE8D506FDBA2}" srcOrd="1" destOrd="0" presId="urn:microsoft.com/office/officeart/2018/5/layout/CenteredIconLabelDescriptionList"/>
    <dgm:cxn modelId="{29EB5A97-2E5A-4C5A-BA47-134AB2C01356}" type="presParOf" srcId="{6D51E4E4-3F13-4EA3-873A-FF2608EBEC8D}" destId="{0D8F2202-E09D-40F9-8889-0CEF4F9485EB}" srcOrd="2" destOrd="0" presId="urn:microsoft.com/office/officeart/2018/5/layout/CenteredIconLabelDescriptionList"/>
    <dgm:cxn modelId="{D367841F-89B5-400C-A8CA-2887B4DF2D87}" type="presParOf" srcId="{6D51E4E4-3F13-4EA3-873A-FF2608EBEC8D}" destId="{BD871647-D652-463B-8EBA-A47C1F495E8C}" srcOrd="3" destOrd="0" presId="urn:microsoft.com/office/officeart/2018/5/layout/CenteredIconLabelDescriptionList"/>
    <dgm:cxn modelId="{755601E2-8162-47B4-A107-230EE5DDCFA4}" type="presParOf" srcId="{6D51E4E4-3F13-4EA3-873A-FF2608EBEC8D}" destId="{5200D735-2B79-4A7B-8105-269D106056EA}" srcOrd="4" destOrd="0" presId="urn:microsoft.com/office/officeart/2018/5/layout/CenteredIconLabelDescriptionList"/>
    <dgm:cxn modelId="{CDFB9CC6-F076-432A-8388-B1FD36B8F909}" type="presParOf" srcId="{9A3FAC70-6A56-47B7-852F-A052245D14C7}" destId="{2BBF7DA9-989B-4B54-BD06-14CC91737E35}" srcOrd="3" destOrd="0" presId="urn:microsoft.com/office/officeart/2018/5/layout/CenteredIconLabelDescriptionList"/>
    <dgm:cxn modelId="{F0D1DEFA-854C-47B6-8326-C951017B5004}" type="presParOf" srcId="{9A3FAC70-6A56-47B7-852F-A052245D14C7}" destId="{199D46EA-2BB3-4482-B1C3-9AFBBEF05C96}" srcOrd="4" destOrd="0" presId="urn:microsoft.com/office/officeart/2018/5/layout/CenteredIconLabelDescriptionList"/>
    <dgm:cxn modelId="{58BEA6E5-E56A-4075-910E-987249731BEA}" type="presParOf" srcId="{199D46EA-2BB3-4482-B1C3-9AFBBEF05C96}" destId="{E9DAF77F-C9F8-4EA4-A4BB-42B20BF9F4CC}" srcOrd="0" destOrd="0" presId="urn:microsoft.com/office/officeart/2018/5/layout/CenteredIconLabelDescriptionList"/>
    <dgm:cxn modelId="{20D6C2B4-A2D2-48FB-97CE-3AE8BF701763}" type="presParOf" srcId="{199D46EA-2BB3-4482-B1C3-9AFBBEF05C96}" destId="{B82EC1E5-F1F9-4B0E-B825-7839A9060469}" srcOrd="1" destOrd="0" presId="urn:microsoft.com/office/officeart/2018/5/layout/CenteredIconLabelDescriptionList"/>
    <dgm:cxn modelId="{ACA7556C-FB5D-4212-8F1E-734A5722A866}" type="presParOf" srcId="{199D46EA-2BB3-4482-B1C3-9AFBBEF05C96}" destId="{49564BB6-58BE-4DF4-8EB5-43A1F13B6D8F}" srcOrd="2" destOrd="0" presId="urn:microsoft.com/office/officeart/2018/5/layout/CenteredIconLabelDescriptionList"/>
    <dgm:cxn modelId="{44C887BC-A10D-4B72-9494-01260EA38B6D}" type="presParOf" srcId="{199D46EA-2BB3-4482-B1C3-9AFBBEF05C96}" destId="{8A755809-6C7F-439D-AAEB-81050CE09275}" srcOrd="3" destOrd="0" presId="urn:microsoft.com/office/officeart/2018/5/layout/CenteredIconLabelDescriptionList"/>
    <dgm:cxn modelId="{3EF00309-308D-4A92-B693-90ED99780FE8}" type="presParOf" srcId="{199D46EA-2BB3-4482-B1C3-9AFBBEF05C96}" destId="{B2EE6350-256E-47A3-B353-40C374DA71D7}" srcOrd="4" destOrd="0" presId="urn:microsoft.com/office/officeart/2018/5/layout/CenteredIconLabelDescription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AFB54F6-DF6F-4A7C-9498-5D81A1406302}"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20FA399-4156-409F-A386-F31F26781337}">
      <dgm:prSet/>
      <dgm:spPr/>
      <dgm:t>
        <a:bodyPr/>
        <a:lstStyle/>
        <a:p>
          <a:pPr>
            <a:defRPr b="1"/>
          </a:pPr>
          <a:r>
            <a:rPr lang="en-US" baseline="0" dirty="0"/>
            <a:t>2 – 4 weeks before </a:t>
          </a:r>
          <a:endParaRPr lang="en-US" dirty="0"/>
        </a:p>
      </dgm:t>
    </dgm:pt>
    <dgm:pt modelId="{0CB2AE8A-3F28-41A1-B03C-69A933F9565D}" type="parTrans" cxnId="{782C6750-CBB1-4E0B-A0C6-D45AC50550A5}">
      <dgm:prSet/>
      <dgm:spPr/>
      <dgm:t>
        <a:bodyPr/>
        <a:lstStyle/>
        <a:p>
          <a:endParaRPr lang="en-US"/>
        </a:p>
      </dgm:t>
    </dgm:pt>
    <dgm:pt modelId="{25AC268C-A557-4831-8F00-6FE0FCE290E4}" type="sibTrans" cxnId="{782C6750-CBB1-4E0B-A0C6-D45AC50550A5}">
      <dgm:prSet/>
      <dgm:spPr/>
      <dgm:t>
        <a:bodyPr/>
        <a:lstStyle/>
        <a:p>
          <a:endParaRPr lang="en-US"/>
        </a:p>
      </dgm:t>
    </dgm:pt>
    <dgm:pt modelId="{AE9117F9-BBBB-44BF-8C1C-673C075875EA}">
      <dgm:prSet/>
      <dgm:spPr/>
      <dgm:t>
        <a:bodyPr/>
        <a:lstStyle/>
        <a:p>
          <a:r>
            <a:rPr lang="en-US" baseline="0" dirty="0"/>
            <a:t>Work with presenters and production team to develop the presentation materials</a:t>
          </a:r>
          <a:endParaRPr lang="en-US" dirty="0"/>
        </a:p>
      </dgm:t>
    </dgm:pt>
    <dgm:pt modelId="{F19C6838-D4C2-472C-A986-DB249C7E9B9F}" type="parTrans" cxnId="{AC726EB9-0A1D-4641-BEC2-2EAABDCE926A}">
      <dgm:prSet/>
      <dgm:spPr/>
      <dgm:t>
        <a:bodyPr/>
        <a:lstStyle/>
        <a:p>
          <a:endParaRPr lang="en-US"/>
        </a:p>
      </dgm:t>
    </dgm:pt>
    <dgm:pt modelId="{4B38B9E1-EE08-447B-9286-5EC77632B686}" type="sibTrans" cxnId="{AC726EB9-0A1D-4641-BEC2-2EAABDCE926A}">
      <dgm:prSet/>
      <dgm:spPr/>
      <dgm:t>
        <a:bodyPr/>
        <a:lstStyle/>
        <a:p>
          <a:endParaRPr lang="en-US"/>
        </a:p>
      </dgm:t>
    </dgm:pt>
    <dgm:pt modelId="{E48AF848-3A1B-4DBF-9D52-06ED5BFCCF21}">
      <dgm:prSet/>
      <dgm:spPr/>
      <dgm:t>
        <a:bodyPr/>
        <a:lstStyle/>
        <a:p>
          <a:pPr>
            <a:defRPr b="1"/>
          </a:pPr>
          <a:r>
            <a:rPr lang="en-US" dirty="0"/>
            <a:t>1 week before </a:t>
          </a:r>
        </a:p>
      </dgm:t>
    </dgm:pt>
    <dgm:pt modelId="{D1E8B6A9-04BF-48A4-BE10-A5D63692E2C6}" type="parTrans" cxnId="{3D2B7D48-D0EA-48C6-9843-158013A1DB16}">
      <dgm:prSet/>
      <dgm:spPr/>
      <dgm:t>
        <a:bodyPr/>
        <a:lstStyle/>
        <a:p>
          <a:endParaRPr lang="en-US"/>
        </a:p>
      </dgm:t>
    </dgm:pt>
    <dgm:pt modelId="{00C898AE-C69F-4236-A565-A3849D9C8555}" type="sibTrans" cxnId="{3D2B7D48-D0EA-48C6-9843-158013A1DB16}">
      <dgm:prSet/>
      <dgm:spPr/>
      <dgm:t>
        <a:bodyPr/>
        <a:lstStyle/>
        <a:p>
          <a:endParaRPr lang="en-US"/>
        </a:p>
      </dgm:t>
    </dgm:pt>
    <dgm:pt modelId="{EE41B587-0917-4239-BE3A-603600D31104}">
      <dgm:prSet/>
      <dgm:spPr/>
      <dgm:t>
        <a:bodyPr/>
        <a:lstStyle/>
        <a:p>
          <a:r>
            <a:rPr lang="en-US" dirty="0"/>
            <a:t>Finalize presentation materials </a:t>
          </a:r>
        </a:p>
      </dgm:t>
    </dgm:pt>
    <dgm:pt modelId="{81DA572C-8F2E-4EB4-BD86-4E6476A5F169}" type="parTrans" cxnId="{B8D2D91E-12F0-4992-8575-C347F5E8EDCD}">
      <dgm:prSet/>
      <dgm:spPr/>
      <dgm:t>
        <a:bodyPr/>
        <a:lstStyle/>
        <a:p>
          <a:endParaRPr lang="en-US"/>
        </a:p>
      </dgm:t>
    </dgm:pt>
    <dgm:pt modelId="{7FC296C7-F637-42CA-94B1-62A92B0DE8BD}" type="sibTrans" cxnId="{B8D2D91E-12F0-4992-8575-C347F5E8EDCD}">
      <dgm:prSet/>
      <dgm:spPr/>
      <dgm:t>
        <a:bodyPr/>
        <a:lstStyle/>
        <a:p>
          <a:endParaRPr lang="en-US"/>
        </a:p>
      </dgm:t>
    </dgm:pt>
    <dgm:pt modelId="{6EC060AF-EA05-4711-A6DD-7DB1682F0FAE}">
      <dgm:prSet/>
      <dgm:spPr/>
      <dgm:t>
        <a:bodyPr/>
        <a:lstStyle/>
        <a:p>
          <a:r>
            <a:rPr lang="en-US" dirty="0"/>
            <a:t>Hold the walkthrough meeting with presenters and production team </a:t>
          </a:r>
        </a:p>
      </dgm:t>
    </dgm:pt>
    <dgm:pt modelId="{7AF02835-D4D2-4842-AF44-A343EF50F702}" type="parTrans" cxnId="{6EA08112-67E5-4D21-B773-D3B463A36B11}">
      <dgm:prSet/>
      <dgm:spPr/>
      <dgm:t>
        <a:bodyPr/>
        <a:lstStyle/>
        <a:p>
          <a:endParaRPr lang="en-US"/>
        </a:p>
      </dgm:t>
    </dgm:pt>
    <dgm:pt modelId="{2F58A78F-29F0-4064-BA7A-F1D725F55CE4}" type="sibTrans" cxnId="{6EA08112-67E5-4D21-B773-D3B463A36B11}">
      <dgm:prSet/>
      <dgm:spPr/>
      <dgm:t>
        <a:bodyPr/>
        <a:lstStyle/>
        <a:p>
          <a:endParaRPr lang="en-US"/>
        </a:p>
      </dgm:t>
    </dgm:pt>
    <dgm:pt modelId="{65F325DA-1198-4E58-9938-365D73F510D2}">
      <dgm:prSet/>
      <dgm:spPr/>
      <dgm:t>
        <a:bodyPr/>
        <a:lstStyle/>
        <a:p>
          <a:r>
            <a:rPr lang="en-US" dirty="0"/>
            <a:t>Send reminder (with instructions) to attendees</a:t>
          </a:r>
        </a:p>
      </dgm:t>
    </dgm:pt>
    <dgm:pt modelId="{25E43652-9F95-4F01-874D-CC3059CDB64D}" type="parTrans" cxnId="{D1E264F1-544F-438B-B671-C370768EE294}">
      <dgm:prSet/>
      <dgm:spPr/>
      <dgm:t>
        <a:bodyPr/>
        <a:lstStyle/>
        <a:p>
          <a:endParaRPr lang="en-US"/>
        </a:p>
      </dgm:t>
    </dgm:pt>
    <dgm:pt modelId="{502225B6-35D3-4193-A8DB-8250D7CDDF6F}" type="sibTrans" cxnId="{D1E264F1-544F-438B-B671-C370768EE294}">
      <dgm:prSet/>
      <dgm:spPr/>
      <dgm:t>
        <a:bodyPr/>
        <a:lstStyle/>
        <a:p>
          <a:endParaRPr lang="en-US"/>
        </a:p>
      </dgm:t>
    </dgm:pt>
    <dgm:pt modelId="{5374240C-03DE-4339-BD7B-A7B89BA22851}">
      <dgm:prSet/>
      <dgm:spPr/>
      <dgm:t>
        <a:bodyPr/>
        <a:lstStyle/>
        <a:p>
          <a:r>
            <a:rPr lang="en-US" dirty="0"/>
            <a:t>Schedule the walkthrough</a:t>
          </a:r>
        </a:p>
      </dgm:t>
    </dgm:pt>
    <dgm:pt modelId="{D89E6A0B-F147-4E2B-B773-048FA7CE0AF1}" type="parTrans" cxnId="{C5AC8139-9237-4A30-ABD9-994AF4FF990B}">
      <dgm:prSet/>
      <dgm:spPr/>
      <dgm:t>
        <a:bodyPr/>
        <a:lstStyle/>
        <a:p>
          <a:endParaRPr lang="en-US"/>
        </a:p>
      </dgm:t>
    </dgm:pt>
    <dgm:pt modelId="{01A68CEE-5A56-4049-A316-8C60145BF181}" type="sibTrans" cxnId="{C5AC8139-9237-4A30-ABD9-994AF4FF990B}">
      <dgm:prSet/>
      <dgm:spPr/>
      <dgm:t>
        <a:bodyPr/>
        <a:lstStyle/>
        <a:p>
          <a:endParaRPr lang="en-US"/>
        </a:p>
      </dgm:t>
    </dgm:pt>
    <dgm:pt modelId="{EC2BD254-6FD3-4C69-9590-9A62F9DC7796}" type="pres">
      <dgm:prSet presAssocID="{8AFB54F6-DF6F-4A7C-9498-5D81A1406302}" presName="root" presStyleCnt="0">
        <dgm:presLayoutVars>
          <dgm:dir/>
          <dgm:resizeHandles val="exact"/>
        </dgm:presLayoutVars>
      </dgm:prSet>
      <dgm:spPr/>
    </dgm:pt>
    <dgm:pt modelId="{C1E4B4DC-8269-48DE-B6C4-9897E2750B78}" type="pres">
      <dgm:prSet presAssocID="{220FA399-4156-409F-A386-F31F26781337}" presName="compNode" presStyleCnt="0"/>
      <dgm:spPr/>
    </dgm:pt>
    <dgm:pt modelId="{9157E5B6-6E7A-4D6C-83AF-9F1622DED36F}" type="pres">
      <dgm:prSet presAssocID="{220FA399-4156-409F-A386-F31F2678133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AEFA75F3-3576-462B-9246-87A17DEA5F01}" type="pres">
      <dgm:prSet presAssocID="{220FA399-4156-409F-A386-F31F26781337}" presName="iconSpace" presStyleCnt="0"/>
      <dgm:spPr/>
    </dgm:pt>
    <dgm:pt modelId="{D7D9BF28-411C-4E58-90BD-FC5D0537E124}" type="pres">
      <dgm:prSet presAssocID="{220FA399-4156-409F-A386-F31F26781337}" presName="parTx" presStyleLbl="revTx" presStyleIdx="0" presStyleCnt="4">
        <dgm:presLayoutVars>
          <dgm:chMax val="0"/>
          <dgm:chPref val="0"/>
        </dgm:presLayoutVars>
      </dgm:prSet>
      <dgm:spPr/>
    </dgm:pt>
    <dgm:pt modelId="{7861F231-E6E7-4418-ADA9-E2E75541B472}" type="pres">
      <dgm:prSet presAssocID="{220FA399-4156-409F-A386-F31F26781337}" presName="txSpace" presStyleCnt="0"/>
      <dgm:spPr/>
    </dgm:pt>
    <dgm:pt modelId="{0A71F34E-53D7-4194-8E56-30EFF21095FE}" type="pres">
      <dgm:prSet presAssocID="{220FA399-4156-409F-A386-F31F26781337}" presName="desTx" presStyleLbl="revTx" presStyleIdx="1" presStyleCnt="4">
        <dgm:presLayoutVars/>
      </dgm:prSet>
      <dgm:spPr/>
    </dgm:pt>
    <dgm:pt modelId="{DD59CB9F-8328-4548-9CE9-B3D63C45849A}" type="pres">
      <dgm:prSet presAssocID="{25AC268C-A557-4831-8F00-6FE0FCE290E4}" presName="sibTrans" presStyleCnt="0"/>
      <dgm:spPr/>
    </dgm:pt>
    <dgm:pt modelId="{90FB2EF7-584B-4D31-8171-93B0CA7A64E2}" type="pres">
      <dgm:prSet presAssocID="{E48AF848-3A1B-4DBF-9D52-06ED5BFCCF21}" presName="compNode" presStyleCnt="0"/>
      <dgm:spPr/>
    </dgm:pt>
    <dgm:pt modelId="{60BD45BD-6D19-406F-8FC1-95DA7F6D6860}" type="pres">
      <dgm:prSet presAssocID="{E48AF848-3A1B-4DBF-9D52-06ED5BFCCF2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1C532FDE-CAEF-4477-9096-4A15B7CC0626}" type="pres">
      <dgm:prSet presAssocID="{E48AF848-3A1B-4DBF-9D52-06ED5BFCCF21}" presName="iconSpace" presStyleCnt="0"/>
      <dgm:spPr/>
    </dgm:pt>
    <dgm:pt modelId="{2EF7B75A-613F-43D8-93C1-83160C878211}" type="pres">
      <dgm:prSet presAssocID="{E48AF848-3A1B-4DBF-9D52-06ED5BFCCF21}" presName="parTx" presStyleLbl="revTx" presStyleIdx="2" presStyleCnt="4">
        <dgm:presLayoutVars>
          <dgm:chMax val="0"/>
          <dgm:chPref val="0"/>
        </dgm:presLayoutVars>
      </dgm:prSet>
      <dgm:spPr/>
    </dgm:pt>
    <dgm:pt modelId="{324C1BB1-C8E7-49F9-8EB4-83EEA339EDDB}" type="pres">
      <dgm:prSet presAssocID="{E48AF848-3A1B-4DBF-9D52-06ED5BFCCF21}" presName="txSpace" presStyleCnt="0"/>
      <dgm:spPr/>
    </dgm:pt>
    <dgm:pt modelId="{5C11A0F6-ACB6-4365-AAB5-09AFFAB77074}" type="pres">
      <dgm:prSet presAssocID="{E48AF848-3A1B-4DBF-9D52-06ED5BFCCF21}" presName="desTx" presStyleLbl="revTx" presStyleIdx="3" presStyleCnt="4">
        <dgm:presLayoutVars/>
      </dgm:prSet>
      <dgm:spPr/>
    </dgm:pt>
  </dgm:ptLst>
  <dgm:cxnLst>
    <dgm:cxn modelId="{6EA08112-67E5-4D21-B773-D3B463A36B11}" srcId="{E48AF848-3A1B-4DBF-9D52-06ED5BFCCF21}" destId="{6EC060AF-EA05-4711-A6DD-7DB1682F0FAE}" srcOrd="1" destOrd="0" parTransId="{7AF02835-D4D2-4842-AF44-A343EF50F702}" sibTransId="{2F58A78F-29F0-4064-BA7A-F1D725F55CE4}"/>
    <dgm:cxn modelId="{B8D2D91E-12F0-4992-8575-C347F5E8EDCD}" srcId="{E48AF848-3A1B-4DBF-9D52-06ED5BFCCF21}" destId="{EE41B587-0917-4239-BE3A-603600D31104}" srcOrd="0" destOrd="0" parTransId="{81DA572C-8F2E-4EB4-BD86-4E6476A5F169}" sibTransId="{7FC296C7-F637-42CA-94B1-62A92B0DE8BD}"/>
    <dgm:cxn modelId="{D9707523-9CFC-4960-BE18-3DB25D90E0EC}" type="presOf" srcId="{65F325DA-1198-4E58-9938-365D73F510D2}" destId="{5C11A0F6-ACB6-4365-AAB5-09AFFAB77074}" srcOrd="0" destOrd="2" presId="urn:microsoft.com/office/officeart/2018/5/layout/CenteredIconLabelDescriptionList"/>
    <dgm:cxn modelId="{B080DB31-A100-408E-A242-841245D51544}" type="presOf" srcId="{AE9117F9-BBBB-44BF-8C1C-673C075875EA}" destId="{0A71F34E-53D7-4194-8E56-30EFF21095FE}" srcOrd="0" destOrd="1" presId="urn:microsoft.com/office/officeart/2018/5/layout/CenteredIconLabelDescriptionList"/>
    <dgm:cxn modelId="{C5AC8139-9237-4A30-ABD9-994AF4FF990B}" srcId="{220FA399-4156-409F-A386-F31F26781337}" destId="{5374240C-03DE-4339-BD7B-A7B89BA22851}" srcOrd="0" destOrd="0" parTransId="{D89E6A0B-F147-4E2B-B773-048FA7CE0AF1}" sibTransId="{01A68CEE-5A56-4049-A316-8C60145BF181}"/>
    <dgm:cxn modelId="{3D2B7D48-D0EA-48C6-9843-158013A1DB16}" srcId="{8AFB54F6-DF6F-4A7C-9498-5D81A1406302}" destId="{E48AF848-3A1B-4DBF-9D52-06ED5BFCCF21}" srcOrd="1" destOrd="0" parTransId="{D1E8B6A9-04BF-48A4-BE10-A5D63692E2C6}" sibTransId="{00C898AE-C69F-4236-A565-A3849D9C8555}"/>
    <dgm:cxn modelId="{782C6750-CBB1-4E0B-A0C6-D45AC50550A5}" srcId="{8AFB54F6-DF6F-4A7C-9498-5D81A1406302}" destId="{220FA399-4156-409F-A386-F31F26781337}" srcOrd="0" destOrd="0" parTransId="{0CB2AE8A-3F28-41A1-B03C-69A933F9565D}" sibTransId="{25AC268C-A557-4831-8F00-6FE0FCE290E4}"/>
    <dgm:cxn modelId="{B1E3817F-B940-4D4C-ACA6-F6042201909E}" type="presOf" srcId="{E48AF848-3A1B-4DBF-9D52-06ED5BFCCF21}" destId="{2EF7B75A-613F-43D8-93C1-83160C878211}" srcOrd="0" destOrd="0" presId="urn:microsoft.com/office/officeart/2018/5/layout/CenteredIconLabelDescriptionList"/>
    <dgm:cxn modelId="{9BABD381-28F4-4BAB-AE9E-3524FBB8FFA1}" type="presOf" srcId="{6EC060AF-EA05-4711-A6DD-7DB1682F0FAE}" destId="{5C11A0F6-ACB6-4365-AAB5-09AFFAB77074}" srcOrd="0" destOrd="1" presId="urn:microsoft.com/office/officeart/2018/5/layout/CenteredIconLabelDescriptionList"/>
    <dgm:cxn modelId="{AC726EB9-0A1D-4641-BEC2-2EAABDCE926A}" srcId="{220FA399-4156-409F-A386-F31F26781337}" destId="{AE9117F9-BBBB-44BF-8C1C-673C075875EA}" srcOrd="1" destOrd="0" parTransId="{F19C6838-D4C2-472C-A986-DB249C7E9B9F}" sibTransId="{4B38B9E1-EE08-447B-9286-5EC77632B686}"/>
    <dgm:cxn modelId="{EA7157CA-B9A6-41B4-AA21-2FB80B429F7C}" type="presOf" srcId="{8AFB54F6-DF6F-4A7C-9498-5D81A1406302}" destId="{EC2BD254-6FD3-4C69-9590-9A62F9DC7796}" srcOrd="0" destOrd="0" presId="urn:microsoft.com/office/officeart/2018/5/layout/CenteredIconLabelDescriptionList"/>
    <dgm:cxn modelId="{BC571EE3-9F3E-4BA2-990B-5B5B437CB6A1}" type="presOf" srcId="{220FA399-4156-409F-A386-F31F26781337}" destId="{D7D9BF28-411C-4E58-90BD-FC5D0537E124}" srcOrd="0" destOrd="0" presId="urn:microsoft.com/office/officeart/2018/5/layout/CenteredIconLabelDescriptionList"/>
    <dgm:cxn modelId="{E5F5B1E7-26A9-4380-BB61-ACE87232A303}" type="presOf" srcId="{5374240C-03DE-4339-BD7B-A7B89BA22851}" destId="{0A71F34E-53D7-4194-8E56-30EFF21095FE}" srcOrd="0" destOrd="0" presId="urn:microsoft.com/office/officeart/2018/5/layout/CenteredIconLabelDescriptionList"/>
    <dgm:cxn modelId="{D1E264F1-544F-438B-B671-C370768EE294}" srcId="{E48AF848-3A1B-4DBF-9D52-06ED5BFCCF21}" destId="{65F325DA-1198-4E58-9938-365D73F510D2}" srcOrd="2" destOrd="0" parTransId="{25E43652-9F95-4F01-874D-CC3059CDB64D}" sibTransId="{502225B6-35D3-4193-A8DB-8250D7CDDF6F}"/>
    <dgm:cxn modelId="{E25F56FB-ABC2-4E90-9793-BECDE9439352}" type="presOf" srcId="{EE41B587-0917-4239-BE3A-603600D31104}" destId="{5C11A0F6-ACB6-4365-AAB5-09AFFAB77074}" srcOrd="0" destOrd="0" presId="urn:microsoft.com/office/officeart/2018/5/layout/CenteredIconLabelDescriptionList"/>
    <dgm:cxn modelId="{5E20E164-567B-4913-AEBA-427F86DE2957}" type="presParOf" srcId="{EC2BD254-6FD3-4C69-9590-9A62F9DC7796}" destId="{C1E4B4DC-8269-48DE-B6C4-9897E2750B78}" srcOrd="0" destOrd="0" presId="urn:microsoft.com/office/officeart/2018/5/layout/CenteredIconLabelDescriptionList"/>
    <dgm:cxn modelId="{647198FF-57A3-496F-880F-3DB6220CF3EA}" type="presParOf" srcId="{C1E4B4DC-8269-48DE-B6C4-9897E2750B78}" destId="{9157E5B6-6E7A-4D6C-83AF-9F1622DED36F}" srcOrd="0" destOrd="0" presId="urn:microsoft.com/office/officeart/2018/5/layout/CenteredIconLabelDescriptionList"/>
    <dgm:cxn modelId="{36CC5231-655A-4535-8E94-C4EDF70A53AA}" type="presParOf" srcId="{C1E4B4DC-8269-48DE-B6C4-9897E2750B78}" destId="{AEFA75F3-3576-462B-9246-87A17DEA5F01}" srcOrd="1" destOrd="0" presId="urn:microsoft.com/office/officeart/2018/5/layout/CenteredIconLabelDescriptionList"/>
    <dgm:cxn modelId="{6E4B0877-9DA9-4E37-890A-EFC6DA7821FE}" type="presParOf" srcId="{C1E4B4DC-8269-48DE-B6C4-9897E2750B78}" destId="{D7D9BF28-411C-4E58-90BD-FC5D0537E124}" srcOrd="2" destOrd="0" presId="urn:microsoft.com/office/officeart/2018/5/layout/CenteredIconLabelDescriptionList"/>
    <dgm:cxn modelId="{62B860E3-58E0-451D-8126-BBE58D954562}" type="presParOf" srcId="{C1E4B4DC-8269-48DE-B6C4-9897E2750B78}" destId="{7861F231-E6E7-4418-ADA9-E2E75541B472}" srcOrd="3" destOrd="0" presId="urn:microsoft.com/office/officeart/2018/5/layout/CenteredIconLabelDescriptionList"/>
    <dgm:cxn modelId="{35592925-A155-44D1-8E7D-A23E5352408E}" type="presParOf" srcId="{C1E4B4DC-8269-48DE-B6C4-9897E2750B78}" destId="{0A71F34E-53D7-4194-8E56-30EFF21095FE}" srcOrd="4" destOrd="0" presId="urn:microsoft.com/office/officeart/2018/5/layout/CenteredIconLabelDescriptionList"/>
    <dgm:cxn modelId="{B64C507A-ACA1-4485-B51F-6B8BA3531435}" type="presParOf" srcId="{EC2BD254-6FD3-4C69-9590-9A62F9DC7796}" destId="{DD59CB9F-8328-4548-9CE9-B3D63C45849A}" srcOrd="1" destOrd="0" presId="urn:microsoft.com/office/officeart/2018/5/layout/CenteredIconLabelDescriptionList"/>
    <dgm:cxn modelId="{45CB4EB8-E639-49D0-A538-20DF541ECA93}" type="presParOf" srcId="{EC2BD254-6FD3-4C69-9590-9A62F9DC7796}" destId="{90FB2EF7-584B-4D31-8171-93B0CA7A64E2}" srcOrd="2" destOrd="0" presId="urn:microsoft.com/office/officeart/2018/5/layout/CenteredIconLabelDescriptionList"/>
    <dgm:cxn modelId="{558AF299-1656-49B6-8B28-B6E4A4821629}" type="presParOf" srcId="{90FB2EF7-584B-4D31-8171-93B0CA7A64E2}" destId="{60BD45BD-6D19-406F-8FC1-95DA7F6D6860}" srcOrd="0" destOrd="0" presId="urn:microsoft.com/office/officeart/2018/5/layout/CenteredIconLabelDescriptionList"/>
    <dgm:cxn modelId="{FD3D66B1-D8C1-42E2-B33F-78D9C9598184}" type="presParOf" srcId="{90FB2EF7-584B-4D31-8171-93B0CA7A64E2}" destId="{1C532FDE-CAEF-4477-9096-4A15B7CC0626}" srcOrd="1" destOrd="0" presId="urn:microsoft.com/office/officeart/2018/5/layout/CenteredIconLabelDescriptionList"/>
    <dgm:cxn modelId="{FC3EC38D-7BCC-4D48-A894-C09554D89631}" type="presParOf" srcId="{90FB2EF7-584B-4D31-8171-93B0CA7A64E2}" destId="{2EF7B75A-613F-43D8-93C1-83160C878211}" srcOrd="2" destOrd="0" presId="urn:microsoft.com/office/officeart/2018/5/layout/CenteredIconLabelDescriptionList"/>
    <dgm:cxn modelId="{F19E5758-F9ED-4265-8907-AA65B86DDCD4}" type="presParOf" srcId="{90FB2EF7-584B-4D31-8171-93B0CA7A64E2}" destId="{324C1BB1-C8E7-49F9-8EB4-83EEA339EDDB}" srcOrd="3" destOrd="0" presId="urn:microsoft.com/office/officeart/2018/5/layout/CenteredIconLabelDescriptionList"/>
    <dgm:cxn modelId="{2D1513BE-B4F9-4270-B945-EE144FA8620E}" type="presParOf" srcId="{90FB2EF7-584B-4D31-8171-93B0CA7A64E2}" destId="{5C11A0F6-ACB6-4365-AAB5-09AFFAB77074}"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50132-4CB3-4165-8BA8-A29D49B00444}">
      <dsp:nvSpPr>
        <dsp:cNvPr id="0" name=""/>
        <dsp:cNvSpPr/>
      </dsp:nvSpPr>
      <dsp:spPr>
        <a:xfrm rot="5400000">
          <a:off x="382078" y="1920323"/>
          <a:ext cx="1133692" cy="1886439"/>
        </a:xfrm>
        <a:prstGeom prst="corner">
          <a:avLst>
            <a:gd name="adj1" fmla="val 16120"/>
            <a:gd name="adj2" fmla="val 1611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EC62B8-370A-4827-85B6-CD8DBF676994}">
      <dsp:nvSpPr>
        <dsp:cNvPr id="0" name=""/>
        <dsp:cNvSpPr/>
      </dsp:nvSpPr>
      <dsp:spPr>
        <a:xfrm>
          <a:off x="192836" y="2483962"/>
          <a:ext cx="1703088" cy="1492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dirty="0"/>
            <a:t>Get ready to host</a:t>
          </a:r>
          <a:endParaRPr lang="en-US" sz="2400" kern="1200" dirty="0"/>
        </a:p>
      </dsp:txBody>
      <dsp:txXfrm>
        <a:off x="192836" y="2483962"/>
        <a:ext cx="1703088" cy="1492856"/>
      </dsp:txXfrm>
    </dsp:sp>
    <dsp:sp modelId="{D2C62CEF-0D8B-48D0-B4C1-78A6F03C2F75}">
      <dsp:nvSpPr>
        <dsp:cNvPr id="0" name=""/>
        <dsp:cNvSpPr/>
      </dsp:nvSpPr>
      <dsp:spPr>
        <a:xfrm>
          <a:off x="1574587" y="1781442"/>
          <a:ext cx="321337" cy="321337"/>
        </a:xfrm>
        <a:prstGeom prst="triangle">
          <a:avLst>
            <a:gd name="adj" fmla="val 100000"/>
          </a:avLst>
        </a:prstGeom>
        <a:solidFill>
          <a:schemeClr val="accent2">
            <a:hueOff val="-503642"/>
            <a:satOff val="-7834"/>
            <a:lumOff val="1275"/>
            <a:alphaOff val="0"/>
          </a:schemeClr>
        </a:solidFill>
        <a:ln w="15875" cap="flat" cmpd="sng" algn="ctr">
          <a:solidFill>
            <a:schemeClr val="accent2">
              <a:hueOff val="-503642"/>
              <a:satOff val="-7834"/>
              <a:lumOff val="127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1FD1D1-F2AE-4710-8A7F-A39C7A3366DA}">
      <dsp:nvSpPr>
        <dsp:cNvPr id="0" name=""/>
        <dsp:cNvSpPr/>
      </dsp:nvSpPr>
      <dsp:spPr>
        <a:xfrm rot="5400000">
          <a:off x="2466990" y="1404410"/>
          <a:ext cx="1133692" cy="1886439"/>
        </a:xfrm>
        <a:prstGeom prst="corner">
          <a:avLst>
            <a:gd name="adj1" fmla="val 16120"/>
            <a:gd name="adj2" fmla="val 16110"/>
          </a:avLst>
        </a:prstGeom>
        <a:solidFill>
          <a:schemeClr val="accent2">
            <a:hueOff val="-1007284"/>
            <a:satOff val="-15668"/>
            <a:lumOff val="2550"/>
            <a:alphaOff val="0"/>
          </a:schemeClr>
        </a:solidFill>
        <a:ln w="15875" cap="flat" cmpd="sng" algn="ctr">
          <a:solidFill>
            <a:schemeClr val="accent2">
              <a:hueOff val="-1007284"/>
              <a:satOff val="-15668"/>
              <a:lumOff val="255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649BA8-98C2-4762-9114-4AEF1B3B3F6C}">
      <dsp:nvSpPr>
        <dsp:cNvPr id="0" name=""/>
        <dsp:cNvSpPr/>
      </dsp:nvSpPr>
      <dsp:spPr>
        <a:xfrm>
          <a:off x="2277749" y="1968049"/>
          <a:ext cx="1703088" cy="1492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dirty="0"/>
            <a:t>Schedule and announce</a:t>
          </a:r>
          <a:endParaRPr lang="en-US" sz="2400" kern="1200" dirty="0"/>
        </a:p>
      </dsp:txBody>
      <dsp:txXfrm>
        <a:off x="2277749" y="1968049"/>
        <a:ext cx="1703088" cy="1492856"/>
      </dsp:txXfrm>
    </dsp:sp>
    <dsp:sp modelId="{685CA7B5-512F-4A25-B3CA-742A2C9C4C75}">
      <dsp:nvSpPr>
        <dsp:cNvPr id="0" name=""/>
        <dsp:cNvSpPr/>
      </dsp:nvSpPr>
      <dsp:spPr>
        <a:xfrm>
          <a:off x="3659500" y="1265528"/>
          <a:ext cx="321337" cy="321337"/>
        </a:xfrm>
        <a:prstGeom prst="triangle">
          <a:avLst>
            <a:gd name="adj" fmla="val 100000"/>
          </a:avLst>
        </a:prstGeom>
        <a:solidFill>
          <a:schemeClr val="accent2">
            <a:hueOff val="-1510926"/>
            <a:satOff val="-23501"/>
            <a:lumOff val="3825"/>
            <a:alphaOff val="0"/>
          </a:schemeClr>
        </a:solidFill>
        <a:ln w="15875" cap="flat" cmpd="sng" algn="ctr">
          <a:solidFill>
            <a:schemeClr val="accent2">
              <a:hueOff val="-1510926"/>
              <a:satOff val="-23501"/>
              <a:lumOff val="382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CB704D-6001-49DA-BAA4-0D5776AFD5AC}">
      <dsp:nvSpPr>
        <dsp:cNvPr id="0" name=""/>
        <dsp:cNvSpPr/>
      </dsp:nvSpPr>
      <dsp:spPr>
        <a:xfrm rot="5400000">
          <a:off x="4551903" y="888496"/>
          <a:ext cx="1133692" cy="1886439"/>
        </a:xfrm>
        <a:prstGeom prst="corner">
          <a:avLst>
            <a:gd name="adj1" fmla="val 16120"/>
            <a:gd name="adj2" fmla="val 16110"/>
          </a:avLst>
        </a:prstGeom>
        <a:solidFill>
          <a:schemeClr val="accent2">
            <a:hueOff val="-2014568"/>
            <a:satOff val="-31335"/>
            <a:lumOff val="5099"/>
            <a:alphaOff val="0"/>
          </a:schemeClr>
        </a:solidFill>
        <a:ln w="15875" cap="flat" cmpd="sng" algn="ctr">
          <a:solidFill>
            <a:schemeClr val="accent2">
              <a:hueOff val="-2014568"/>
              <a:satOff val="-31335"/>
              <a:lumOff val="509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12D03D-BA4A-4438-A41B-B7CBAB415890}">
      <dsp:nvSpPr>
        <dsp:cNvPr id="0" name=""/>
        <dsp:cNvSpPr/>
      </dsp:nvSpPr>
      <dsp:spPr>
        <a:xfrm>
          <a:off x="4362661" y="1452135"/>
          <a:ext cx="1703088" cy="1492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dirty="0"/>
            <a:t>Prepare</a:t>
          </a:r>
          <a:endParaRPr lang="en-US" sz="2400" kern="1200" dirty="0"/>
        </a:p>
      </dsp:txBody>
      <dsp:txXfrm>
        <a:off x="4362661" y="1452135"/>
        <a:ext cx="1703088" cy="1492856"/>
      </dsp:txXfrm>
    </dsp:sp>
    <dsp:sp modelId="{C7AC5A16-D7E3-43BD-B9C3-A2188065991B}">
      <dsp:nvSpPr>
        <dsp:cNvPr id="0" name=""/>
        <dsp:cNvSpPr/>
      </dsp:nvSpPr>
      <dsp:spPr>
        <a:xfrm>
          <a:off x="5744412" y="749614"/>
          <a:ext cx="321337" cy="321337"/>
        </a:xfrm>
        <a:prstGeom prst="triangle">
          <a:avLst>
            <a:gd name="adj" fmla="val 100000"/>
          </a:avLst>
        </a:prstGeom>
        <a:solidFill>
          <a:schemeClr val="accent2">
            <a:hueOff val="-2518210"/>
            <a:satOff val="-39169"/>
            <a:lumOff val="6374"/>
            <a:alphaOff val="0"/>
          </a:schemeClr>
        </a:solidFill>
        <a:ln w="15875" cap="flat" cmpd="sng" algn="ctr">
          <a:solidFill>
            <a:schemeClr val="accent2">
              <a:hueOff val="-2518210"/>
              <a:satOff val="-39169"/>
              <a:lumOff val="637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C30B7C-9BB3-443A-A562-5DC5C0C01E4C}">
      <dsp:nvSpPr>
        <dsp:cNvPr id="0" name=""/>
        <dsp:cNvSpPr/>
      </dsp:nvSpPr>
      <dsp:spPr>
        <a:xfrm rot="5400000">
          <a:off x="6636815" y="372582"/>
          <a:ext cx="1133692" cy="1886439"/>
        </a:xfrm>
        <a:prstGeom prst="corner">
          <a:avLst>
            <a:gd name="adj1" fmla="val 16120"/>
            <a:gd name="adj2" fmla="val 16110"/>
          </a:avLst>
        </a:prstGeom>
        <a:solidFill>
          <a:schemeClr val="accent2">
            <a:hueOff val="-3021852"/>
            <a:satOff val="-47003"/>
            <a:lumOff val="7649"/>
            <a:alphaOff val="0"/>
          </a:schemeClr>
        </a:solidFill>
        <a:ln w="15875" cap="flat" cmpd="sng" algn="ctr">
          <a:solidFill>
            <a:schemeClr val="accent2">
              <a:hueOff val="-3021852"/>
              <a:satOff val="-47003"/>
              <a:lumOff val="764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3FCCE8-6482-4193-9516-079FC7F5584E}">
      <dsp:nvSpPr>
        <dsp:cNvPr id="0" name=""/>
        <dsp:cNvSpPr/>
      </dsp:nvSpPr>
      <dsp:spPr>
        <a:xfrm>
          <a:off x="6447574" y="936221"/>
          <a:ext cx="1703088" cy="1492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dirty="0"/>
            <a:t>Host </a:t>
          </a:r>
          <a:br>
            <a:rPr lang="en-US" sz="2400" kern="1200" baseline="0" dirty="0"/>
          </a:br>
          <a:r>
            <a:rPr lang="en-US" sz="2400" kern="1200" baseline="0" dirty="0"/>
            <a:t>and share resources</a:t>
          </a:r>
          <a:endParaRPr lang="en-US" sz="2400" kern="1200" dirty="0"/>
        </a:p>
      </dsp:txBody>
      <dsp:txXfrm>
        <a:off x="6447574" y="936221"/>
        <a:ext cx="1703088" cy="1492856"/>
      </dsp:txXfrm>
    </dsp:sp>
    <dsp:sp modelId="{B4DA9012-8A36-4479-9802-7F0E30122127}">
      <dsp:nvSpPr>
        <dsp:cNvPr id="0" name=""/>
        <dsp:cNvSpPr/>
      </dsp:nvSpPr>
      <dsp:spPr>
        <a:xfrm>
          <a:off x="7829324" y="233701"/>
          <a:ext cx="321337" cy="321337"/>
        </a:xfrm>
        <a:prstGeom prst="triangle">
          <a:avLst>
            <a:gd name="adj" fmla="val 100000"/>
          </a:avLst>
        </a:prstGeom>
        <a:solidFill>
          <a:schemeClr val="accent2">
            <a:hueOff val="-3525494"/>
            <a:satOff val="-54836"/>
            <a:lumOff val="8924"/>
            <a:alphaOff val="0"/>
          </a:schemeClr>
        </a:solidFill>
        <a:ln w="15875" cap="flat" cmpd="sng" algn="ctr">
          <a:solidFill>
            <a:schemeClr val="accent2">
              <a:hueOff val="-3525494"/>
              <a:satOff val="-54836"/>
              <a:lumOff val="892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560C98-1DE2-4F91-9F31-905B75FB22FD}">
      <dsp:nvSpPr>
        <dsp:cNvPr id="0" name=""/>
        <dsp:cNvSpPr/>
      </dsp:nvSpPr>
      <dsp:spPr>
        <a:xfrm rot="5400000">
          <a:off x="8721728" y="-143330"/>
          <a:ext cx="1133692" cy="1886439"/>
        </a:xfrm>
        <a:prstGeom prst="corner">
          <a:avLst>
            <a:gd name="adj1" fmla="val 16120"/>
            <a:gd name="adj2" fmla="val 16110"/>
          </a:avLst>
        </a:prstGeom>
        <a:solidFill>
          <a:schemeClr val="accent2">
            <a:hueOff val="-4029136"/>
            <a:satOff val="-62670"/>
            <a:lumOff val="10199"/>
            <a:alphaOff val="0"/>
          </a:schemeClr>
        </a:solidFill>
        <a:ln w="15875" cap="flat" cmpd="sng" algn="ctr">
          <a:solidFill>
            <a:schemeClr val="accent2">
              <a:hueOff val="-4029136"/>
              <a:satOff val="-62670"/>
              <a:lumOff val="1019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CD5826-8F97-4462-96E1-7EC119213643}">
      <dsp:nvSpPr>
        <dsp:cNvPr id="0" name=""/>
        <dsp:cNvSpPr/>
      </dsp:nvSpPr>
      <dsp:spPr>
        <a:xfrm>
          <a:off x="8532486" y="420308"/>
          <a:ext cx="1703088" cy="1492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dirty="0"/>
            <a:t>Follow up</a:t>
          </a:r>
          <a:endParaRPr lang="en-US" sz="2400" kern="1200" dirty="0"/>
        </a:p>
      </dsp:txBody>
      <dsp:txXfrm>
        <a:off x="8532486" y="420308"/>
        <a:ext cx="1703088" cy="14928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591951-8131-46B3-BD04-36F7CFB35C9D}">
      <dsp:nvSpPr>
        <dsp:cNvPr id="0" name=""/>
        <dsp:cNvSpPr/>
      </dsp:nvSpPr>
      <dsp:spPr>
        <a:xfrm>
          <a:off x="4985" y="331559"/>
          <a:ext cx="1049835" cy="10498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ACB463-55E1-41C9-BA8A-FEC36D8981FC}">
      <dsp:nvSpPr>
        <dsp:cNvPr id="0" name=""/>
        <dsp:cNvSpPr/>
      </dsp:nvSpPr>
      <dsp:spPr>
        <a:xfrm>
          <a:off x="4985" y="1515682"/>
          <a:ext cx="2999531" cy="44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33500">
            <a:lnSpc>
              <a:spcPct val="100000"/>
            </a:lnSpc>
            <a:spcBef>
              <a:spcPct val="0"/>
            </a:spcBef>
            <a:spcAft>
              <a:spcPct val="35000"/>
            </a:spcAft>
            <a:buNone/>
            <a:defRPr b="1"/>
          </a:pPr>
          <a:r>
            <a:rPr lang="en-US" sz="3000" kern="1200" baseline="0" dirty="0"/>
            <a:t>1 day before </a:t>
          </a:r>
        </a:p>
      </dsp:txBody>
      <dsp:txXfrm>
        <a:off x="4985" y="1515682"/>
        <a:ext cx="2999531" cy="449929"/>
      </dsp:txXfrm>
    </dsp:sp>
    <dsp:sp modelId="{80B33650-385C-4A60-8A77-2851625012D5}">
      <dsp:nvSpPr>
        <dsp:cNvPr id="0" name=""/>
        <dsp:cNvSpPr/>
      </dsp:nvSpPr>
      <dsp:spPr>
        <a:xfrm>
          <a:off x="4985" y="2028071"/>
          <a:ext cx="2999531" cy="1426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baseline="0" dirty="0"/>
            <a:t>Send reminders to presenters and attendees</a:t>
          </a:r>
          <a:endParaRPr lang="en-US" sz="1700" kern="1200" dirty="0"/>
        </a:p>
        <a:p>
          <a:pPr marL="0" lvl="0" indent="0" algn="l" defTabSz="755650">
            <a:lnSpc>
              <a:spcPct val="100000"/>
            </a:lnSpc>
            <a:spcBef>
              <a:spcPct val="0"/>
            </a:spcBef>
            <a:spcAft>
              <a:spcPct val="35000"/>
            </a:spcAft>
            <a:buNone/>
          </a:pPr>
          <a:r>
            <a:rPr lang="en-US" sz="1700" kern="1200" dirty="0"/>
            <a:t>Final event setup</a:t>
          </a:r>
        </a:p>
        <a:p>
          <a:pPr marL="0" lvl="0" indent="0" algn="l" defTabSz="755650">
            <a:lnSpc>
              <a:spcPct val="100000"/>
            </a:lnSpc>
            <a:spcBef>
              <a:spcPct val="0"/>
            </a:spcBef>
            <a:spcAft>
              <a:spcPct val="35000"/>
            </a:spcAft>
            <a:buNone/>
          </a:pPr>
          <a:r>
            <a:rPr lang="en-US" sz="1700" kern="1200" baseline="0" dirty="0"/>
            <a:t>Share resources with attendees </a:t>
          </a:r>
          <a:endParaRPr lang="en-US" sz="1700" kern="1200" dirty="0"/>
        </a:p>
      </dsp:txBody>
      <dsp:txXfrm>
        <a:off x="4985" y="2028071"/>
        <a:ext cx="2999531" cy="1426449"/>
      </dsp:txXfrm>
    </dsp:sp>
    <dsp:sp modelId="{0EDEBC93-9934-4B85-9EF1-55AA6D812F8E}">
      <dsp:nvSpPr>
        <dsp:cNvPr id="0" name=""/>
        <dsp:cNvSpPr/>
      </dsp:nvSpPr>
      <dsp:spPr>
        <a:xfrm>
          <a:off x="3529434" y="331559"/>
          <a:ext cx="1049835" cy="1049835"/>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A06ACA-5BA2-4B2B-813E-09AF2FC6BAA7}">
      <dsp:nvSpPr>
        <dsp:cNvPr id="0" name=""/>
        <dsp:cNvSpPr/>
      </dsp:nvSpPr>
      <dsp:spPr>
        <a:xfrm>
          <a:off x="3529434" y="1515682"/>
          <a:ext cx="2999531" cy="44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33500">
            <a:lnSpc>
              <a:spcPct val="100000"/>
            </a:lnSpc>
            <a:spcBef>
              <a:spcPct val="0"/>
            </a:spcBef>
            <a:spcAft>
              <a:spcPct val="35000"/>
            </a:spcAft>
            <a:buNone/>
            <a:defRPr b="1"/>
          </a:pPr>
          <a:r>
            <a:rPr lang="en-US" sz="3000" kern="1200" dirty="0"/>
            <a:t>Day of the event</a:t>
          </a:r>
        </a:p>
      </dsp:txBody>
      <dsp:txXfrm>
        <a:off x="3529434" y="1515682"/>
        <a:ext cx="2999531" cy="449929"/>
      </dsp:txXfrm>
    </dsp:sp>
    <dsp:sp modelId="{F5103B3A-5FB2-4A59-B202-6C9BBAE53EC3}">
      <dsp:nvSpPr>
        <dsp:cNvPr id="0" name=""/>
        <dsp:cNvSpPr/>
      </dsp:nvSpPr>
      <dsp:spPr>
        <a:xfrm>
          <a:off x="3529434" y="2028071"/>
          <a:ext cx="2999531" cy="1426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Host the event (&amp; record, </a:t>
          </a:r>
          <a:br>
            <a:rPr lang="en-US" sz="1700" kern="1200" dirty="0"/>
          </a:br>
          <a:r>
            <a:rPr lang="en-US" sz="1700" kern="1200" dirty="0"/>
            <a:t>if applicable)</a:t>
          </a:r>
        </a:p>
        <a:p>
          <a:pPr marL="0" lvl="0" indent="0" algn="l" defTabSz="755650">
            <a:lnSpc>
              <a:spcPct val="100000"/>
            </a:lnSpc>
            <a:spcBef>
              <a:spcPct val="0"/>
            </a:spcBef>
            <a:spcAft>
              <a:spcPct val="35000"/>
            </a:spcAft>
            <a:buNone/>
          </a:pPr>
          <a:r>
            <a:rPr lang="en-US" sz="1700" kern="1200" dirty="0"/>
            <a:t>Share additional resources</a:t>
          </a:r>
        </a:p>
      </dsp:txBody>
      <dsp:txXfrm>
        <a:off x="3529434" y="2028071"/>
        <a:ext cx="2999531" cy="1426449"/>
      </dsp:txXfrm>
    </dsp:sp>
    <dsp:sp modelId="{925C90DD-FE74-4548-A9F7-EEA230013AFB}">
      <dsp:nvSpPr>
        <dsp:cNvPr id="0" name=""/>
        <dsp:cNvSpPr/>
      </dsp:nvSpPr>
      <dsp:spPr>
        <a:xfrm>
          <a:off x="7053883" y="331559"/>
          <a:ext cx="1049835" cy="10498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6DC5415-0E73-4A4B-B8C9-2AF0BD5A0059}">
      <dsp:nvSpPr>
        <dsp:cNvPr id="0" name=""/>
        <dsp:cNvSpPr/>
      </dsp:nvSpPr>
      <dsp:spPr>
        <a:xfrm>
          <a:off x="7053883" y="1515682"/>
          <a:ext cx="2999531" cy="44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33500">
            <a:lnSpc>
              <a:spcPct val="100000"/>
            </a:lnSpc>
            <a:spcBef>
              <a:spcPct val="0"/>
            </a:spcBef>
            <a:spcAft>
              <a:spcPct val="35000"/>
            </a:spcAft>
            <a:buNone/>
            <a:defRPr b="1"/>
          </a:pPr>
          <a:r>
            <a:rPr lang="en-US" sz="3000" kern="1200" baseline="0" dirty="0"/>
            <a:t>After the event</a:t>
          </a:r>
          <a:endParaRPr lang="en-US" sz="3000" kern="1200" dirty="0"/>
        </a:p>
      </dsp:txBody>
      <dsp:txXfrm>
        <a:off x="7053883" y="1515682"/>
        <a:ext cx="2999531" cy="449929"/>
      </dsp:txXfrm>
    </dsp:sp>
    <dsp:sp modelId="{36F24E2E-6A18-4DF3-90CE-9383277267FF}">
      <dsp:nvSpPr>
        <dsp:cNvPr id="0" name=""/>
        <dsp:cNvSpPr/>
      </dsp:nvSpPr>
      <dsp:spPr>
        <a:xfrm>
          <a:off x="7053883" y="2028071"/>
          <a:ext cx="2999531" cy="1426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baseline="0" dirty="0"/>
            <a:t>Follow up as needed</a:t>
          </a:r>
          <a:endParaRPr lang="en-US" sz="1700" kern="1200" dirty="0"/>
        </a:p>
      </dsp:txBody>
      <dsp:txXfrm>
        <a:off x="7053883" y="2028071"/>
        <a:ext cx="2999531" cy="14264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5315D-49B3-4341-AD8A-BE953BD4D2FE}">
      <dsp:nvSpPr>
        <dsp:cNvPr id="0" name=""/>
        <dsp:cNvSpPr/>
      </dsp:nvSpPr>
      <dsp:spPr>
        <a:xfrm>
          <a:off x="0" y="142425"/>
          <a:ext cx="6477000" cy="453812"/>
        </a:xfrm>
        <a:prstGeom prst="roundRect">
          <a:avLst/>
        </a:prstGeom>
        <a:solidFill>
          <a:schemeClr val="lt1"/>
        </a:solidFill>
        <a:ln w="15875"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Tip: </a:t>
          </a:r>
          <a:r>
            <a:rPr lang="en-US" sz="1800" kern="1200" dirty="0">
              <a:solidFill>
                <a:schemeClr val="tx1"/>
              </a:solidFill>
            </a:rPr>
            <a:t>See the Webinar Production Checklist for details.</a:t>
          </a:r>
        </a:p>
      </dsp:txBody>
      <dsp:txXfrm>
        <a:off x="22153" y="164578"/>
        <a:ext cx="6432694" cy="4095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381D18-820A-45F8-AC1C-FA2BF42DE827}">
      <dsp:nvSpPr>
        <dsp:cNvPr id="0" name=""/>
        <dsp:cNvSpPr/>
      </dsp:nvSpPr>
      <dsp:spPr>
        <a:xfrm>
          <a:off x="0" y="34402"/>
          <a:ext cx="6454987" cy="125482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baseline="0" dirty="0"/>
            <a:t>Webinar Production Checklist </a:t>
          </a:r>
          <a:endParaRPr lang="en-US" sz="3300" kern="1200" dirty="0"/>
        </a:p>
      </dsp:txBody>
      <dsp:txXfrm>
        <a:off x="61256" y="95658"/>
        <a:ext cx="6332475" cy="1132313"/>
      </dsp:txXfrm>
    </dsp:sp>
    <dsp:sp modelId="{2B41AB4C-7716-4176-A5BC-1D34866C7A3F}">
      <dsp:nvSpPr>
        <dsp:cNvPr id="0" name=""/>
        <dsp:cNvSpPr/>
      </dsp:nvSpPr>
      <dsp:spPr>
        <a:xfrm>
          <a:off x="0" y="1384267"/>
          <a:ext cx="6454987" cy="125482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baseline="0" dirty="0"/>
            <a:t>Webinar Presenter Guide (Template) </a:t>
          </a:r>
          <a:endParaRPr lang="en-US" sz="3300" kern="1200" dirty="0"/>
        </a:p>
      </dsp:txBody>
      <dsp:txXfrm>
        <a:off x="61256" y="1445523"/>
        <a:ext cx="6332475" cy="1132313"/>
      </dsp:txXfrm>
    </dsp:sp>
    <dsp:sp modelId="{3CFB8E5F-2815-4A05-BA2E-6E14569AE1DE}">
      <dsp:nvSpPr>
        <dsp:cNvPr id="0" name=""/>
        <dsp:cNvSpPr/>
      </dsp:nvSpPr>
      <dsp:spPr>
        <a:xfrm>
          <a:off x="0" y="2734132"/>
          <a:ext cx="6454987" cy="125482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Event Production 201 PowerPoint</a:t>
          </a:r>
        </a:p>
      </dsp:txBody>
      <dsp:txXfrm>
        <a:off x="61256" y="2795388"/>
        <a:ext cx="6332475" cy="11323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5315D-49B3-4341-AD8A-BE953BD4D2FE}">
      <dsp:nvSpPr>
        <dsp:cNvPr id="0" name=""/>
        <dsp:cNvSpPr/>
      </dsp:nvSpPr>
      <dsp:spPr>
        <a:xfrm>
          <a:off x="0" y="0"/>
          <a:ext cx="4978402" cy="127289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bg1"/>
              </a:solidFill>
            </a:rPr>
            <a:t>Tip: </a:t>
          </a:r>
          <a:r>
            <a:rPr lang="en-US" sz="2300" kern="1200" dirty="0">
              <a:solidFill>
                <a:schemeClr val="bg1"/>
              </a:solidFill>
            </a:rPr>
            <a:t>See the Webinar Production Checklist and Webinar Presenter Guide (Template) for details.</a:t>
          </a:r>
        </a:p>
      </dsp:txBody>
      <dsp:txXfrm>
        <a:off x="62137" y="62137"/>
        <a:ext cx="4854128" cy="11486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5315D-49B3-4341-AD8A-BE953BD4D2FE}">
      <dsp:nvSpPr>
        <dsp:cNvPr id="0" name=""/>
        <dsp:cNvSpPr/>
      </dsp:nvSpPr>
      <dsp:spPr>
        <a:xfrm>
          <a:off x="2776913" y="18206"/>
          <a:ext cx="5170976" cy="1176962"/>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Tip: </a:t>
          </a:r>
          <a:r>
            <a:rPr lang="en-US" sz="2200" kern="1200" dirty="0">
              <a:solidFill>
                <a:schemeClr val="bg1"/>
              </a:solidFill>
            </a:rPr>
            <a:t>See the Webinar Production Checklist and Webinar Presenter Guide (Template).</a:t>
          </a:r>
        </a:p>
      </dsp:txBody>
      <dsp:txXfrm>
        <a:off x="2834368" y="75661"/>
        <a:ext cx="5056066" cy="10620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5315D-49B3-4341-AD8A-BE953BD4D2FE}">
      <dsp:nvSpPr>
        <dsp:cNvPr id="0" name=""/>
        <dsp:cNvSpPr/>
      </dsp:nvSpPr>
      <dsp:spPr>
        <a:xfrm>
          <a:off x="2027361" y="8494"/>
          <a:ext cx="4860676" cy="811698"/>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bg1"/>
              </a:solidFill>
            </a:rPr>
            <a:t>Tip: </a:t>
          </a:r>
          <a:r>
            <a:rPr lang="en-US" sz="1900" kern="1200" dirty="0">
              <a:solidFill>
                <a:schemeClr val="bg1"/>
              </a:solidFill>
            </a:rPr>
            <a:t>See the Webinar Production Checklist and Webinar Presenter Guide (Template).</a:t>
          </a:r>
        </a:p>
      </dsp:txBody>
      <dsp:txXfrm>
        <a:off x="2066985" y="48118"/>
        <a:ext cx="4781428" cy="7324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08383-20D5-4126-971D-314002E30F92}">
      <dsp:nvSpPr>
        <dsp:cNvPr id="0" name=""/>
        <dsp:cNvSpPr/>
      </dsp:nvSpPr>
      <dsp:spPr>
        <a:xfrm>
          <a:off x="0" y="689"/>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A9161D-6078-43A9-A4C6-D3DD51DAA524}">
      <dsp:nvSpPr>
        <dsp:cNvPr id="0" name=""/>
        <dsp:cNvSpPr/>
      </dsp:nvSpPr>
      <dsp:spPr>
        <a:xfrm>
          <a:off x="0" y="689"/>
          <a:ext cx="6797675"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Canceling an event after it’s announced.</a:t>
          </a:r>
        </a:p>
      </dsp:txBody>
      <dsp:txXfrm>
        <a:off x="0" y="689"/>
        <a:ext cx="6797675" cy="1129706"/>
      </dsp:txXfrm>
    </dsp:sp>
    <dsp:sp modelId="{6B88443B-4D0E-4182-8EC1-F6C51E5BE859}">
      <dsp:nvSpPr>
        <dsp:cNvPr id="0" name=""/>
        <dsp:cNvSpPr/>
      </dsp:nvSpPr>
      <dsp:spPr>
        <a:xfrm>
          <a:off x="0" y="1130396"/>
          <a:ext cx="6797675" cy="0"/>
        </a:xfrm>
        <a:prstGeom prst="line">
          <a:avLst/>
        </a:prstGeom>
        <a:solidFill>
          <a:schemeClr val="accent2">
            <a:hueOff val="-1007284"/>
            <a:satOff val="-15668"/>
            <a:lumOff val="2550"/>
            <a:alphaOff val="0"/>
          </a:schemeClr>
        </a:solidFill>
        <a:ln w="15875" cap="flat" cmpd="sng" algn="ctr">
          <a:solidFill>
            <a:schemeClr val="accent2">
              <a:hueOff val="-1007284"/>
              <a:satOff val="-15668"/>
              <a:lumOff val="255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2A6E74-32D5-4BB7-AF80-F2F55EB7C61E}">
      <dsp:nvSpPr>
        <dsp:cNvPr id="0" name=""/>
        <dsp:cNvSpPr/>
      </dsp:nvSpPr>
      <dsp:spPr>
        <a:xfrm>
          <a:off x="0" y="1130396"/>
          <a:ext cx="6797675"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Announcing an event for the wrong date or time.</a:t>
          </a:r>
        </a:p>
      </dsp:txBody>
      <dsp:txXfrm>
        <a:off x="0" y="1130396"/>
        <a:ext cx="6797675" cy="1129706"/>
      </dsp:txXfrm>
    </dsp:sp>
    <dsp:sp modelId="{3C7053FE-5B18-4796-9111-D24EFCC4FBB0}">
      <dsp:nvSpPr>
        <dsp:cNvPr id="0" name=""/>
        <dsp:cNvSpPr/>
      </dsp:nvSpPr>
      <dsp:spPr>
        <a:xfrm>
          <a:off x="0" y="2260102"/>
          <a:ext cx="6797675" cy="0"/>
        </a:xfrm>
        <a:prstGeom prst="line">
          <a:avLst/>
        </a:prstGeom>
        <a:solidFill>
          <a:schemeClr val="accent2">
            <a:hueOff val="-2014568"/>
            <a:satOff val="-31335"/>
            <a:lumOff val="5099"/>
            <a:alphaOff val="0"/>
          </a:schemeClr>
        </a:solidFill>
        <a:ln w="15875" cap="flat" cmpd="sng" algn="ctr">
          <a:solidFill>
            <a:schemeClr val="accent2">
              <a:hueOff val="-2014568"/>
              <a:satOff val="-31335"/>
              <a:lumOff val="509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7E7E1A-A8A9-448A-B6C1-880F3C65FC17}">
      <dsp:nvSpPr>
        <dsp:cNvPr id="0" name=""/>
        <dsp:cNvSpPr/>
      </dsp:nvSpPr>
      <dsp:spPr>
        <a:xfrm>
          <a:off x="0" y="2260102"/>
          <a:ext cx="6797675"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Adding or changing presenters after an event is announced.</a:t>
          </a:r>
        </a:p>
      </dsp:txBody>
      <dsp:txXfrm>
        <a:off x="0" y="2260102"/>
        <a:ext cx="6797675" cy="1129706"/>
      </dsp:txXfrm>
    </dsp:sp>
    <dsp:sp modelId="{3434BCF5-7B74-4FD9-AF72-A021C8844B94}">
      <dsp:nvSpPr>
        <dsp:cNvPr id="0" name=""/>
        <dsp:cNvSpPr/>
      </dsp:nvSpPr>
      <dsp:spPr>
        <a:xfrm>
          <a:off x="0" y="3389809"/>
          <a:ext cx="6797675" cy="0"/>
        </a:xfrm>
        <a:prstGeom prst="line">
          <a:avLst/>
        </a:prstGeom>
        <a:solidFill>
          <a:schemeClr val="accent2">
            <a:hueOff val="-3021852"/>
            <a:satOff val="-47003"/>
            <a:lumOff val="7649"/>
            <a:alphaOff val="0"/>
          </a:schemeClr>
        </a:solidFill>
        <a:ln w="15875" cap="flat" cmpd="sng" algn="ctr">
          <a:solidFill>
            <a:schemeClr val="accent2">
              <a:hueOff val="-3021852"/>
              <a:satOff val="-47003"/>
              <a:lumOff val="764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1E8B4D-9ACA-4A11-84F5-180093D22B66}">
      <dsp:nvSpPr>
        <dsp:cNvPr id="0" name=""/>
        <dsp:cNvSpPr/>
      </dsp:nvSpPr>
      <dsp:spPr>
        <a:xfrm>
          <a:off x="0" y="3389809"/>
          <a:ext cx="6797675"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Sending an event invitation to the wrong audience.</a:t>
          </a:r>
        </a:p>
      </dsp:txBody>
      <dsp:txXfrm>
        <a:off x="0" y="3389809"/>
        <a:ext cx="6797675" cy="1129706"/>
      </dsp:txXfrm>
    </dsp:sp>
    <dsp:sp modelId="{0AB401BB-C529-426C-965A-EB42FBE04F81}">
      <dsp:nvSpPr>
        <dsp:cNvPr id="0" name=""/>
        <dsp:cNvSpPr/>
      </dsp:nvSpPr>
      <dsp:spPr>
        <a:xfrm>
          <a:off x="0" y="4519515"/>
          <a:ext cx="6797675" cy="0"/>
        </a:xfrm>
        <a:prstGeom prst="line">
          <a:avLst/>
        </a:prstGeom>
        <a:solidFill>
          <a:schemeClr val="accent2">
            <a:hueOff val="-4029136"/>
            <a:satOff val="-62670"/>
            <a:lumOff val="10199"/>
            <a:alphaOff val="0"/>
          </a:schemeClr>
        </a:solidFill>
        <a:ln w="15875" cap="flat" cmpd="sng" algn="ctr">
          <a:solidFill>
            <a:schemeClr val="accent2">
              <a:hueOff val="-4029136"/>
              <a:satOff val="-62670"/>
              <a:lumOff val="1019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3F72C9-FAD7-474F-A7A6-366905EFB653}">
      <dsp:nvSpPr>
        <dsp:cNvPr id="0" name=""/>
        <dsp:cNvSpPr/>
      </dsp:nvSpPr>
      <dsp:spPr>
        <a:xfrm>
          <a:off x="0" y="4519515"/>
          <a:ext cx="6797675" cy="112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Presenters who read directly from their PPT slides.</a:t>
          </a:r>
        </a:p>
      </dsp:txBody>
      <dsp:txXfrm>
        <a:off x="0" y="4519515"/>
        <a:ext cx="6797675" cy="11297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BEBC8A-D7EA-4123-A245-FC0861F29B1E}">
      <dsp:nvSpPr>
        <dsp:cNvPr id="0" name=""/>
        <dsp:cNvSpPr/>
      </dsp:nvSpPr>
      <dsp:spPr>
        <a:xfrm>
          <a:off x="989774" y="69379"/>
          <a:ext cx="1049835" cy="10498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9B732F-13BA-4A8B-9EAE-9531A46BEE47}">
      <dsp:nvSpPr>
        <dsp:cNvPr id="0" name=""/>
        <dsp:cNvSpPr/>
      </dsp:nvSpPr>
      <dsp:spPr>
        <a:xfrm>
          <a:off x="305" y="1309616"/>
          <a:ext cx="2999531" cy="534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baseline="0" dirty="0"/>
            <a:t>2 – 3 months before </a:t>
          </a:r>
          <a:br>
            <a:rPr lang="en-US" sz="2000" kern="1200" baseline="0" dirty="0"/>
          </a:br>
          <a:r>
            <a:rPr lang="en-US" sz="2000" kern="1200" baseline="0" dirty="0"/>
            <a:t>(or more) </a:t>
          </a:r>
          <a:endParaRPr lang="en-US" sz="2000" kern="1200" dirty="0"/>
        </a:p>
      </dsp:txBody>
      <dsp:txXfrm>
        <a:off x="305" y="1309616"/>
        <a:ext cx="2999531" cy="534291"/>
      </dsp:txXfrm>
    </dsp:sp>
    <dsp:sp modelId="{9B831EEE-15EE-41A9-AFA3-EA556CC8B2C5}">
      <dsp:nvSpPr>
        <dsp:cNvPr id="0" name=""/>
        <dsp:cNvSpPr/>
      </dsp:nvSpPr>
      <dsp:spPr>
        <a:xfrm>
          <a:off x="4985" y="2030968"/>
          <a:ext cx="2999531" cy="1516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baseline="0" dirty="0"/>
            <a:t>Set up event technology</a:t>
          </a:r>
          <a:endParaRPr lang="en-US" sz="1700" kern="1200" dirty="0"/>
        </a:p>
        <a:p>
          <a:pPr marL="0" lvl="0" indent="0" algn="ctr" defTabSz="755650">
            <a:lnSpc>
              <a:spcPct val="90000"/>
            </a:lnSpc>
            <a:spcBef>
              <a:spcPct val="0"/>
            </a:spcBef>
            <a:spcAft>
              <a:spcPct val="35000"/>
            </a:spcAft>
            <a:buNone/>
          </a:pPr>
          <a:r>
            <a:rPr lang="en-US" sz="1700" kern="1200" baseline="0" dirty="0"/>
            <a:t>Set up your event production team</a:t>
          </a:r>
          <a:endParaRPr lang="en-US" sz="1700" kern="1200" dirty="0"/>
        </a:p>
        <a:p>
          <a:pPr marL="0" lvl="0" indent="0" algn="ctr" defTabSz="755650">
            <a:lnSpc>
              <a:spcPct val="90000"/>
            </a:lnSpc>
            <a:spcBef>
              <a:spcPct val="0"/>
            </a:spcBef>
            <a:spcAft>
              <a:spcPct val="35000"/>
            </a:spcAft>
            <a:buNone/>
          </a:pPr>
          <a:r>
            <a:rPr lang="en-US" sz="1700" kern="1200" dirty="0"/>
            <a:t>Practice!</a:t>
          </a:r>
        </a:p>
      </dsp:txBody>
      <dsp:txXfrm>
        <a:off x="4985" y="2030968"/>
        <a:ext cx="2999531" cy="1516760"/>
      </dsp:txXfrm>
    </dsp:sp>
    <dsp:sp modelId="{AD142E40-2F0A-4EEB-92D0-6B0CF5FBD552}">
      <dsp:nvSpPr>
        <dsp:cNvPr id="0" name=""/>
        <dsp:cNvSpPr/>
      </dsp:nvSpPr>
      <dsp:spPr>
        <a:xfrm>
          <a:off x="4504596" y="79321"/>
          <a:ext cx="1049835" cy="10498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D8F2202-E09D-40F9-8889-0CEF4F9485EB}">
      <dsp:nvSpPr>
        <dsp:cNvPr id="0" name=""/>
        <dsp:cNvSpPr/>
      </dsp:nvSpPr>
      <dsp:spPr>
        <a:xfrm>
          <a:off x="3529764" y="1309616"/>
          <a:ext cx="2999531" cy="534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baseline="0" dirty="0"/>
            <a:t>1 – 2 months before </a:t>
          </a:r>
          <a:br>
            <a:rPr lang="en-US" sz="2000" kern="1200" baseline="0" dirty="0"/>
          </a:br>
          <a:r>
            <a:rPr lang="en-US" sz="2000" kern="1200" baseline="0" dirty="0"/>
            <a:t>(or more) </a:t>
          </a:r>
          <a:endParaRPr lang="en-US" sz="2000" kern="1200" dirty="0"/>
        </a:p>
      </dsp:txBody>
      <dsp:txXfrm>
        <a:off x="3529764" y="1309616"/>
        <a:ext cx="2999531" cy="534291"/>
      </dsp:txXfrm>
    </dsp:sp>
    <dsp:sp modelId="{5200D735-2B79-4A7B-8105-269D106056EA}">
      <dsp:nvSpPr>
        <dsp:cNvPr id="0" name=""/>
        <dsp:cNvSpPr/>
      </dsp:nvSpPr>
      <dsp:spPr>
        <a:xfrm>
          <a:off x="3529434" y="2030968"/>
          <a:ext cx="2999531" cy="1516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baseline="0" dirty="0"/>
            <a:t>Identify event(s) </a:t>
          </a:r>
          <a:br>
            <a:rPr lang="en-US" sz="1700" kern="1200" baseline="0" dirty="0"/>
          </a:br>
          <a:r>
            <a:rPr lang="en-US" sz="1700" kern="1200" baseline="0" dirty="0"/>
            <a:t>to produce</a:t>
          </a:r>
          <a:endParaRPr lang="en-US" sz="1700" kern="1200" dirty="0"/>
        </a:p>
        <a:p>
          <a:pPr marL="0" lvl="0" indent="0" algn="ctr" defTabSz="755650">
            <a:lnSpc>
              <a:spcPct val="90000"/>
            </a:lnSpc>
            <a:spcBef>
              <a:spcPct val="0"/>
            </a:spcBef>
            <a:spcAft>
              <a:spcPct val="35000"/>
            </a:spcAft>
            <a:buNone/>
          </a:pPr>
          <a:r>
            <a:rPr lang="en-US" sz="1700" kern="1200" dirty="0"/>
            <a:t>Determine event basics</a:t>
          </a:r>
        </a:p>
      </dsp:txBody>
      <dsp:txXfrm>
        <a:off x="3529434" y="2030968"/>
        <a:ext cx="2999531" cy="1516760"/>
      </dsp:txXfrm>
    </dsp:sp>
    <dsp:sp modelId="{E9DAF77F-C9F8-4EA4-A4BB-42B20BF9F4CC}">
      <dsp:nvSpPr>
        <dsp:cNvPr id="0" name=""/>
        <dsp:cNvSpPr/>
      </dsp:nvSpPr>
      <dsp:spPr>
        <a:xfrm>
          <a:off x="8018789" y="89263"/>
          <a:ext cx="1049835" cy="10498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564BB6-58BE-4DF4-8EB5-43A1F13B6D8F}">
      <dsp:nvSpPr>
        <dsp:cNvPr id="0" name=""/>
        <dsp:cNvSpPr/>
      </dsp:nvSpPr>
      <dsp:spPr>
        <a:xfrm>
          <a:off x="7058868" y="1309616"/>
          <a:ext cx="2999531" cy="534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baseline="0" dirty="0"/>
            <a:t>1 month before </a:t>
          </a:r>
          <a:br>
            <a:rPr lang="en-US" sz="2000" kern="1200" baseline="0" dirty="0"/>
          </a:br>
          <a:r>
            <a:rPr lang="en-US" sz="2000" kern="1200" baseline="0" dirty="0"/>
            <a:t>(or more) </a:t>
          </a:r>
          <a:endParaRPr lang="en-US" sz="2000" kern="1200" dirty="0"/>
        </a:p>
      </dsp:txBody>
      <dsp:txXfrm>
        <a:off x="7058868" y="1309616"/>
        <a:ext cx="2999531" cy="534291"/>
      </dsp:txXfrm>
    </dsp:sp>
    <dsp:sp modelId="{B2EE6350-256E-47A3-B353-40C374DA71D7}">
      <dsp:nvSpPr>
        <dsp:cNvPr id="0" name=""/>
        <dsp:cNvSpPr/>
      </dsp:nvSpPr>
      <dsp:spPr>
        <a:xfrm>
          <a:off x="7053883" y="2030968"/>
          <a:ext cx="2999531" cy="1516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baseline="0" dirty="0"/>
            <a:t>Determine details and set up the event</a:t>
          </a:r>
          <a:endParaRPr lang="en-US" sz="1700" kern="1200" dirty="0"/>
        </a:p>
        <a:p>
          <a:pPr marL="0" lvl="0" indent="0" algn="ctr" defTabSz="755650">
            <a:lnSpc>
              <a:spcPct val="90000"/>
            </a:lnSpc>
            <a:spcBef>
              <a:spcPct val="0"/>
            </a:spcBef>
            <a:spcAft>
              <a:spcPct val="35000"/>
            </a:spcAft>
            <a:buNone/>
          </a:pPr>
          <a:r>
            <a:rPr lang="en-US" sz="1700" kern="1200" baseline="0" dirty="0"/>
            <a:t>Announce the event!</a:t>
          </a:r>
          <a:endParaRPr lang="en-US" sz="1700" kern="1200" dirty="0"/>
        </a:p>
        <a:p>
          <a:pPr marL="0" lvl="0" indent="0" algn="ctr" defTabSz="755650">
            <a:lnSpc>
              <a:spcPct val="90000"/>
            </a:lnSpc>
            <a:spcBef>
              <a:spcPct val="0"/>
            </a:spcBef>
            <a:spcAft>
              <a:spcPct val="35000"/>
            </a:spcAft>
            <a:buNone/>
          </a:pPr>
          <a:r>
            <a:rPr lang="en-US" sz="1700" kern="1200" dirty="0"/>
            <a:t>Include instructions for joining “by phone only” (for those with limited technology)</a:t>
          </a:r>
        </a:p>
      </dsp:txBody>
      <dsp:txXfrm>
        <a:off x="7053883" y="2030968"/>
        <a:ext cx="2999531" cy="15167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57E5B6-6E7A-4D6C-83AF-9F1622DED36F}">
      <dsp:nvSpPr>
        <dsp:cNvPr id="0" name=""/>
        <dsp:cNvSpPr/>
      </dsp:nvSpPr>
      <dsp:spPr>
        <a:xfrm>
          <a:off x="1735199" y="43721"/>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D9BF28-411C-4E58-90BD-FC5D0537E124}">
      <dsp:nvSpPr>
        <dsp:cNvPr id="0" name=""/>
        <dsp:cNvSpPr/>
      </dsp:nvSpPr>
      <dsp:spPr>
        <a:xfrm>
          <a:off x="331199" y="1714762"/>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US" sz="3600" kern="1200" baseline="0" dirty="0"/>
            <a:t>2 – 4 weeks before </a:t>
          </a:r>
          <a:endParaRPr lang="en-US" sz="3600" kern="1200" dirty="0"/>
        </a:p>
      </dsp:txBody>
      <dsp:txXfrm>
        <a:off x="331199" y="1714762"/>
        <a:ext cx="4320000" cy="648000"/>
      </dsp:txXfrm>
    </dsp:sp>
    <dsp:sp modelId="{0A71F34E-53D7-4194-8E56-30EFF21095FE}">
      <dsp:nvSpPr>
        <dsp:cNvPr id="0" name=""/>
        <dsp:cNvSpPr/>
      </dsp:nvSpPr>
      <dsp:spPr>
        <a:xfrm>
          <a:off x="331199" y="2436735"/>
          <a:ext cx="4320000" cy="130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Schedule the walkthrough</a:t>
          </a:r>
        </a:p>
        <a:p>
          <a:pPr marL="0" lvl="0" indent="0" algn="ctr" defTabSz="755650">
            <a:lnSpc>
              <a:spcPct val="90000"/>
            </a:lnSpc>
            <a:spcBef>
              <a:spcPct val="0"/>
            </a:spcBef>
            <a:spcAft>
              <a:spcPct val="35000"/>
            </a:spcAft>
            <a:buNone/>
          </a:pPr>
          <a:r>
            <a:rPr lang="en-US" sz="1700" kern="1200" baseline="0" dirty="0"/>
            <a:t>Work with presenters and production team to develop the presentation materials</a:t>
          </a:r>
          <a:endParaRPr lang="en-US" sz="1700" kern="1200" dirty="0"/>
        </a:p>
      </dsp:txBody>
      <dsp:txXfrm>
        <a:off x="331199" y="2436735"/>
        <a:ext cx="4320000" cy="1305623"/>
      </dsp:txXfrm>
    </dsp:sp>
    <dsp:sp modelId="{60BD45BD-6D19-406F-8FC1-95DA7F6D6860}">
      <dsp:nvSpPr>
        <dsp:cNvPr id="0" name=""/>
        <dsp:cNvSpPr/>
      </dsp:nvSpPr>
      <dsp:spPr>
        <a:xfrm>
          <a:off x="6811200" y="43721"/>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F7B75A-613F-43D8-93C1-83160C878211}">
      <dsp:nvSpPr>
        <dsp:cNvPr id="0" name=""/>
        <dsp:cNvSpPr/>
      </dsp:nvSpPr>
      <dsp:spPr>
        <a:xfrm>
          <a:off x="5407199" y="1714762"/>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US" sz="3600" kern="1200" dirty="0"/>
            <a:t>1 week before </a:t>
          </a:r>
        </a:p>
      </dsp:txBody>
      <dsp:txXfrm>
        <a:off x="5407199" y="1714762"/>
        <a:ext cx="4320000" cy="648000"/>
      </dsp:txXfrm>
    </dsp:sp>
    <dsp:sp modelId="{5C11A0F6-ACB6-4365-AAB5-09AFFAB77074}">
      <dsp:nvSpPr>
        <dsp:cNvPr id="0" name=""/>
        <dsp:cNvSpPr/>
      </dsp:nvSpPr>
      <dsp:spPr>
        <a:xfrm>
          <a:off x="5407199" y="2436735"/>
          <a:ext cx="4320000" cy="130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Finalize presentation materials </a:t>
          </a:r>
        </a:p>
        <a:p>
          <a:pPr marL="0" lvl="0" indent="0" algn="ctr" defTabSz="755650">
            <a:lnSpc>
              <a:spcPct val="90000"/>
            </a:lnSpc>
            <a:spcBef>
              <a:spcPct val="0"/>
            </a:spcBef>
            <a:spcAft>
              <a:spcPct val="35000"/>
            </a:spcAft>
            <a:buNone/>
          </a:pPr>
          <a:r>
            <a:rPr lang="en-US" sz="1700" kern="1200" dirty="0"/>
            <a:t>Hold the walkthrough meeting with presenters and production team </a:t>
          </a:r>
        </a:p>
        <a:p>
          <a:pPr marL="0" lvl="0" indent="0" algn="ctr" defTabSz="755650">
            <a:lnSpc>
              <a:spcPct val="90000"/>
            </a:lnSpc>
            <a:spcBef>
              <a:spcPct val="0"/>
            </a:spcBef>
            <a:spcAft>
              <a:spcPct val="35000"/>
            </a:spcAft>
            <a:buNone/>
          </a:pPr>
          <a:r>
            <a:rPr lang="en-US" sz="1700" kern="1200" dirty="0"/>
            <a:t>Send reminder (with instructions) to attendees</a:t>
          </a:r>
        </a:p>
      </dsp:txBody>
      <dsp:txXfrm>
        <a:off x="5407199" y="2436735"/>
        <a:ext cx="4320000" cy="1305623"/>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02CD0-7B1C-49B7-A638-5C8071A046C6}" type="datetimeFigureOut">
              <a:rPr lang="en-US" smtClean="0"/>
              <a:t>9/8/2020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93D446-5B86-4DD6-94B5-4B6BFA6ED987}" type="slidenum">
              <a:rPr lang="en-US" smtClean="0"/>
              <a:t>‹#›</a:t>
            </a:fld>
            <a:endParaRPr lang="en-US" dirty="0"/>
          </a:p>
        </p:txBody>
      </p:sp>
    </p:spTree>
    <p:extLst>
      <p:ext uri="{BB962C8B-B14F-4D97-AF65-F5344CB8AC3E}">
        <p14:creationId xmlns:p14="http://schemas.microsoft.com/office/powerpoint/2010/main" val="1312153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PowerPoint is based upon training developed and provided by the Senior Medicare Patrol (SMP) National Resource Center</a:t>
            </a:r>
          </a:p>
        </p:txBody>
      </p:sp>
      <p:sp>
        <p:nvSpPr>
          <p:cNvPr id="4" name="Slide Number Placeholder 3"/>
          <p:cNvSpPr>
            <a:spLocks noGrp="1"/>
          </p:cNvSpPr>
          <p:nvPr>
            <p:ph type="sldNum" sz="quarter" idx="5"/>
          </p:nvPr>
        </p:nvSpPr>
        <p:spPr/>
        <p:txBody>
          <a:bodyPr/>
          <a:lstStyle/>
          <a:p>
            <a:fld id="{7E93D446-5B86-4DD6-94B5-4B6BFA6ED987}" type="slidenum">
              <a:rPr lang="en-US" smtClean="0"/>
              <a:t>1</a:t>
            </a:fld>
            <a:endParaRPr lang="en-US" dirty="0"/>
          </a:p>
        </p:txBody>
      </p:sp>
    </p:spTree>
    <p:extLst>
      <p:ext uri="{BB962C8B-B14F-4D97-AF65-F5344CB8AC3E}">
        <p14:creationId xmlns:p14="http://schemas.microsoft.com/office/powerpoint/2010/main" val="1539401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dirty="0"/>
              <a:t>Check-in question: Yes/No: Have you ever held a walkthrough meeting?</a:t>
            </a:r>
          </a:p>
          <a:p>
            <a:pPr defTabSz="948507">
              <a:defRPr/>
            </a:pPr>
            <a:r>
              <a:rPr lang="en-US" b="0" dirty="0"/>
              <a:t>The walkthrough is one of my top suggestions, especially when working with presenters who are new to working with you. The walkthrough allows you to test technology, talk through the flow of the event, develop rapport with presenters, develop questions for interaction, etc. In my opinion, it’s the biggest trick to making the magic happen during the event. </a:t>
            </a:r>
          </a:p>
          <a:p>
            <a:endParaRPr lang="en-US" dirty="0"/>
          </a:p>
          <a:p>
            <a:r>
              <a:rPr lang="en-US" i="1" dirty="0"/>
              <a:t>See the Webinar Production Checklist for additional talking points.</a:t>
            </a:r>
          </a:p>
        </p:txBody>
      </p:sp>
      <p:sp>
        <p:nvSpPr>
          <p:cNvPr id="4" name="Slide Number Placeholder 3"/>
          <p:cNvSpPr>
            <a:spLocks noGrp="1"/>
          </p:cNvSpPr>
          <p:nvPr>
            <p:ph type="sldNum" sz="quarter" idx="5"/>
          </p:nvPr>
        </p:nvSpPr>
        <p:spPr/>
        <p:txBody>
          <a:bodyPr/>
          <a:lstStyle/>
          <a:p>
            <a:fld id="{90DA8066-A275-4D86-BAA1-9D3B5268B5B3}" type="slidenum">
              <a:rPr lang="en-US" smtClean="0"/>
              <a:t>12</a:t>
            </a:fld>
            <a:endParaRPr lang="en-US" dirty="0"/>
          </a:p>
        </p:txBody>
      </p:sp>
    </p:spTree>
    <p:extLst>
      <p:ext uri="{BB962C8B-B14F-4D97-AF65-F5344CB8AC3E}">
        <p14:creationId xmlns:p14="http://schemas.microsoft.com/office/powerpoint/2010/main" val="3364897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See the Webinar Production Checklist for additional talking points.</a:t>
            </a:r>
          </a:p>
          <a:p>
            <a:endParaRPr lang="en-US" i="1" dirty="0"/>
          </a:p>
          <a:p>
            <a:r>
              <a:rPr lang="en-US" i="0" dirty="0"/>
              <a:t>E.g. Centers post PPT/handout 1 day before and recording 1 day after.</a:t>
            </a:r>
          </a:p>
        </p:txBody>
      </p:sp>
      <p:sp>
        <p:nvSpPr>
          <p:cNvPr id="4" name="Slide Number Placeholder 3"/>
          <p:cNvSpPr>
            <a:spLocks noGrp="1"/>
          </p:cNvSpPr>
          <p:nvPr>
            <p:ph type="sldNum" sz="quarter" idx="5"/>
          </p:nvPr>
        </p:nvSpPr>
        <p:spPr/>
        <p:txBody>
          <a:bodyPr/>
          <a:lstStyle/>
          <a:p>
            <a:fld id="{90DA8066-A275-4D86-BAA1-9D3B5268B5B3}" type="slidenum">
              <a:rPr lang="en-US" smtClean="0"/>
              <a:t>13</a:t>
            </a:fld>
            <a:endParaRPr lang="en-US" dirty="0"/>
          </a:p>
        </p:txBody>
      </p:sp>
    </p:spTree>
    <p:extLst>
      <p:ext uri="{BB962C8B-B14F-4D97-AF65-F5344CB8AC3E}">
        <p14:creationId xmlns:p14="http://schemas.microsoft.com/office/powerpoint/2010/main" val="721830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dirty="0"/>
              <a:t>Check-in question: Yes/No: Have you ever held an event post-conference meeting?</a:t>
            </a:r>
          </a:p>
          <a:p>
            <a:pPr defTabSz="948507">
              <a:defRPr/>
            </a:pPr>
            <a:r>
              <a:rPr lang="en-US" b="0" dirty="0"/>
              <a:t>It allows you to do a quick check-in about any lingering questions, thank your presenters, and discuss any next steps needed.</a:t>
            </a:r>
          </a:p>
          <a:p>
            <a:endParaRPr lang="en-US" dirty="0"/>
          </a:p>
          <a:p>
            <a:r>
              <a:rPr lang="en-US" i="1" dirty="0"/>
              <a:t>See the Webinar Production Checklist for additional talking points.</a:t>
            </a:r>
          </a:p>
        </p:txBody>
      </p:sp>
      <p:sp>
        <p:nvSpPr>
          <p:cNvPr id="4" name="Slide Number Placeholder 3"/>
          <p:cNvSpPr>
            <a:spLocks noGrp="1"/>
          </p:cNvSpPr>
          <p:nvPr>
            <p:ph type="sldNum" sz="quarter" idx="5"/>
          </p:nvPr>
        </p:nvSpPr>
        <p:spPr/>
        <p:txBody>
          <a:bodyPr/>
          <a:lstStyle/>
          <a:p>
            <a:fld id="{90DA8066-A275-4D86-BAA1-9D3B5268B5B3}" type="slidenum">
              <a:rPr lang="en-US" smtClean="0"/>
              <a:t>14</a:t>
            </a:fld>
            <a:endParaRPr lang="en-US" dirty="0"/>
          </a:p>
        </p:txBody>
      </p:sp>
    </p:spTree>
    <p:extLst>
      <p:ext uri="{BB962C8B-B14F-4D97-AF65-F5344CB8AC3E}">
        <p14:creationId xmlns:p14="http://schemas.microsoft.com/office/powerpoint/2010/main" val="1765327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(use your pointer, conduct a poll, use chat, or use another interaction option in your platform)</a:t>
            </a:r>
          </a:p>
          <a:p>
            <a:r>
              <a:rPr lang="en-US" dirty="0"/>
              <a:t>My least favorite is canceling an event! One of the most frequent complaints the Center sees in our post-webinar surveys is about presenters who read directly from their slides. Not me, of course, and I hope not you, either!</a:t>
            </a:r>
          </a:p>
        </p:txBody>
      </p:sp>
      <p:sp>
        <p:nvSpPr>
          <p:cNvPr id="4" name="Slide Number Placeholder 3"/>
          <p:cNvSpPr>
            <a:spLocks noGrp="1"/>
          </p:cNvSpPr>
          <p:nvPr>
            <p:ph type="sldNum" sz="quarter" idx="5"/>
          </p:nvPr>
        </p:nvSpPr>
        <p:spPr/>
        <p:txBody>
          <a:bodyPr/>
          <a:lstStyle/>
          <a:p>
            <a:fld id="{90DA8066-A275-4D86-BAA1-9D3B5268B5B3}" type="slidenum">
              <a:rPr lang="en-US" smtClean="0"/>
              <a:t>15</a:t>
            </a:fld>
            <a:endParaRPr lang="en-US" dirty="0"/>
          </a:p>
        </p:txBody>
      </p:sp>
    </p:spTree>
    <p:extLst>
      <p:ext uri="{BB962C8B-B14F-4D97-AF65-F5344CB8AC3E}">
        <p14:creationId xmlns:p14="http://schemas.microsoft.com/office/powerpoint/2010/main" val="3862624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(use your pointer, conduct a poll, use chat, or use another interaction option in your platform)</a:t>
            </a:r>
          </a:p>
          <a:p>
            <a:r>
              <a:rPr lang="en-US" dirty="0"/>
              <a:t>You’ll have a chance to share other strategies in just a few minutes when we get to the Q&amp;A and sharing session.</a:t>
            </a:r>
          </a:p>
        </p:txBody>
      </p:sp>
      <p:sp>
        <p:nvSpPr>
          <p:cNvPr id="4" name="Slide Number Placeholder 3"/>
          <p:cNvSpPr>
            <a:spLocks noGrp="1"/>
          </p:cNvSpPr>
          <p:nvPr>
            <p:ph type="sldNum" sz="quarter" idx="5"/>
          </p:nvPr>
        </p:nvSpPr>
        <p:spPr/>
        <p:txBody>
          <a:bodyPr/>
          <a:lstStyle/>
          <a:p>
            <a:fld id="{90DA8066-A275-4D86-BAA1-9D3B5268B5B3}" type="slidenum">
              <a:rPr lang="en-US" smtClean="0"/>
              <a:t>16</a:t>
            </a:fld>
            <a:endParaRPr lang="en-US" dirty="0"/>
          </a:p>
        </p:txBody>
      </p:sp>
    </p:spTree>
    <p:extLst>
      <p:ext uri="{BB962C8B-B14F-4D97-AF65-F5344CB8AC3E}">
        <p14:creationId xmlns:p14="http://schemas.microsoft.com/office/powerpoint/2010/main" val="3492860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DA8066-A275-4D86-BAA1-9D3B5268B5B3}" type="slidenum">
              <a:rPr lang="en-US" smtClean="0"/>
              <a:t>17</a:t>
            </a:fld>
            <a:endParaRPr lang="en-US" dirty="0"/>
          </a:p>
        </p:txBody>
      </p:sp>
    </p:spTree>
    <p:extLst>
      <p:ext uri="{BB962C8B-B14F-4D97-AF65-F5344CB8AC3E}">
        <p14:creationId xmlns:p14="http://schemas.microsoft.com/office/powerpoint/2010/main" val="505573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DA8066-A275-4D86-BAA1-9D3B5268B5B3}" type="slidenum">
              <a:rPr lang="en-US" smtClean="0"/>
              <a:t>18</a:t>
            </a:fld>
            <a:endParaRPr lang="en-US" dirty="0"/>
          </a:p>
        </p:txBody>
      </p:sp>
    </p:spTree>
    <p:extLst>
      <p:ext uri="{BB962C8B-B14F-4D97-AF65-F5344CB8AC3E}">
        <p14:creationId xmlns:p14="http://schemas.microsoft.com/office/powerpoint/2010/main" val="2779933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DA8066-A275-4D86-BAA1-9D3B5268B5B3}" type="slidenum">
              <a:rPr lang="en-US" smtClean="0"/>
              <a:t>19</a:t>
            </a:fld>
            <a:endParaRPr lang="en-US" dirty="0"/>
          </a:p>
        </p:txBody>
      </p:sp>
    </p:spTree>
    <p:extLst>
      <p:ext uri="{BB962C8B-B14F-4D97-AF65-F5344CB8AC3E}">
        <p14:creationId xmlns:p14="http://schemas.microsoft.com/office/powerpoint/2010/main" val="3396598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DA8066-A275-4D86-BAA1-9D3B5268B5B3}" type="slidenum">
              <a:rPr lang="en-US" smtClean="0"/>
              <a:t>3</a:t>
            </a:fld>
            <a:endParaRPr lang="en-US" dirty="0"/>
          </a:p>
        </p:txBody>
      </p:sp>
    </p:spTree>
    <p:extLst>
      <p:ext uri="{BB962C8B-B14F-4D97-AF65-F5344CB8AC3E}">
        <p14:creationId xmlns:p14="http://schemas.microsoft.com/office/powerpoint/2010/main" val="3438754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See the Webinar Production Checklist for additional talking points.</a:t>
            </a:r>
          </a:p>
          <a:p>
            <a:endParaRPr lang="en-US" dirty="0"/>
          </a:p>
          <a:p>
            <a:endParaRPr lang="en-US" dirty="0"/>
          </a:p>
        </p:txBody>
      </p:sp>
      <p:sp>
        <p:nvSpPr>
          <p:cNvPr id="4" name="Slide Number Placeholder 3"/>
          <p:cNvSpPr>
            <a:spLocks noGrp="1"/>
          </p:cNvSpPr>
          <p:nvPr>
            <p:ph type="sldNum" sz="quarter" idx="5"/>
          </p:nvPr>
        </p:nvSpPr>
        <p:spPr/>
        <p:txBody>
          <a:bodyPr/>
          <a:lstStyle/>
          <a:p>
            <a:fld id="{90DA8066-A275-4D86-BAA1-9D3B5268B5B3}" type="slidenum">
              <a:rPr lang="en-US" smtClean="0"/>
              <a:t>4</a:t>
            </a:fld>
            <a:endParaRPr lang="en-US" dirty="0"/>
          </a:p>
        </p:txBody>
      </p:sp>
    </p:spTree>
    <p:extLst>
      <p:ext uri="{BB962C8B-B14F-4D97-AF65-F5344CB8AC3E}">
        <p14:creationId xmlns:p14="http://schemas.microsoft.com/office/powerpoint/2010/main" val="1346729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Check-in question: Yes/No: Do you have someone else on your team who can be your second set of eyes?</a:t>
            </a:r>
          </a:p>
          <a:p>
            <a:r>
              <a:rPr lang="en-US" dirty="0"/>
              <a:t>If possible, each step of the process that involves content development or data entry (e.g. event setup in your web conferencing platform, communications to attendees, and the PowerPoint presentation) should be reviewed at least twice. Two sets of eyes are best, but if you’re the only one, do the work one day and perform your own review the next day, with fresh eyes. However, if you think you don’t have someone else to help you, keep in mind that you might have a volunteer on your team who would LOVE to do this type of work with you, and maybe all you have to do is ask.</a:t>
            </a:r>
          </a:p>
          <a:p>
            <a:endParaRPr lang="en-US" dirty="0"/>
          </a:p>
          <a:p>
            <a:r>
              <a:rPr lang="en-US" dirty="0"/>
              <a:t>Tech support for attendees: E.g. the Centers provide WebEx Tips, a direct number for WebEx, plus additional support from the Centers – ideally, someone other than the event host; we also have a backup host in case of emergency; another option is to have a second computer – e.g. laptop logged in as a participant.</a:t>
            </a:r>
          </a:p>
          <a:p>
            <a:endParaRPr lang="en-US" dirty="0"/>
          </a:p>
        </p:txBody>
      </p:sp>
      <p:sp>
        <p:nvSpPr>
          <p:cNvPr id="4" name="Slide Number Placeholder 3"/>
          <p:cNvSpPr>
            <a:spLocks noGrp="1"/>
          </p:cNvSpPr>
          <p:nvPr>
            <p:ph type="sldNum" sz="quarter" idx="5"/>
          </p:nvPr>
        </p:nvSpPr>
        <p:spPr/>
        <p:txBody>
          <a:bodyPr/>
          <a:lstStyle/>
          <a:p>
            <a:fld id="{90DA8066-A275-4D86-BAA1-9D3B5268B5B3}" type="slidenum">
              <a:rPr lang="en-US" smtClean="0"/>
              <a:t>5</a:t>
            </a:fld>
            <a:endParaRPr lang="en-US" dirty="0"/>
          </a:p>
        </p:txBody>
      </p:sp>
    </p:spTree>
    <p:extLst>
      <p:ext uri="{BB962C8B-B14F-4D97-AF65-F5344CB8AC3E}">
        <p14:creationId xmlns:p14="http://schemas.microsoft.com/office/powerpoint/2010/main" val="2502232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Technology’s great when it works! Unfortunately, technology doesn’t always work. Always be prepared with a backup plan, and be prepared to think on your feet if, or when, something goes wrong. What’s the best way to prepare? (next slide)</a:t>
            </a:r>
          </a:p>
          <a:p>
            <a:endParaRPr lang="en-US" dirty="0"/>
          </a:p>
        </p:txBody>
      </p:sp>
      <p:sp>
        <p:nvSpPr>
          <p:cNvPr id="4" name="Slide Number Placeholder 3"/>
          <p:cNvSpPr>
            <a:spLocks noGrp="1"/>
          </p:cNvSpPr>
          <p:nvPr>
            <p:ph type="sldNum" sz="quarter" idx="5"/>
          </p:nvPr>
        </p:nvSpPr>
        <p:spPr/>
        <p:txBody>
          <a:bodyPr/>
          <a:lstStyle/>
          <a:p>
            <a:fld id="{90DA8066-A275-4D86-BAA1-9D3B5268B5B3}" type="slidenum">
              <a:rPr lang="en-US" smtClean="0"/>
              <a:t>6</a:t>
            </a:fld>
            <a:endParaRPr lang="en-US" dirty="0"/>
          </a:p>
        </p:txBody>
      </p:sp>
    </p:spTree>
    <p:extLst>
      <p:ext uri="{BB962C8B-B14F-4D97-AF65-F5344CB8AC3E}">
        <p14:creationId xmlns:p14="http://schemas.microsoft.com/office/powerpoint/2010/main" val="2825739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The more you practice and the more you expect something to happen, the more prepared you’ll be!</a:t>
            </a:r>
          </a:p>
          <a:p>
            <a:endParaRPr lang="en-US" dirty="0"/>
          </a:p>
        </p:txBody>
      </p:sp>
      <p:sp>
        <p:nvSpPr>
          <p:cNvPr id="4" name="Slide Number Placeholder 3"/>
          <p:cNvSpPr>
            <a:spLocks noGrp="1"/>
          </p:cNvSpPr>
          <p:nvPr>
            <p:ph type="sldNum" sz="quarter" idx="5"/>
          </p:nvPr>
        </p:nvSpPr>
        <p:spPr/>
        <p:txBody>
          <a:bodyPr/>
          <a:lstStyle/>
          <a:p>
            <a:fld id="{90DA8066-A275-4D86-BAA1-9D3B5268B5B3}" type="slidenum">
              <a:rPr lang="en-US" smtClean="0"/>
              <a:t>7</a:t>
            </a:fld>
            <a:endParaRPr lang="en-US" dirty="0"/>
          </a:p>
        </p:txBody>
      </p:sp>
    </p:spTree>
    <p:extLst>
      <p:ext uri="{BB962C8B-B14F-4D97-AF65-F5344CB8AC3E}">
        <p14:creationId xmlns:p14="http://schemas.microsoft.com/office/powerpoint/2010/main" val="2732308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resources are also part of the toolkit containing this PowerPoint</a:t>
            </a:r>
          </a:p>
        </p:txBody>
      </p:sp>
      <p:sp>
        <p:nvSpPr>
          <p:cNvPr id="4" name="Slide Number Placeholder 3"/>
          <p:cNvSpPr>
            <a:spLocks noGrp="1"/>
          </p:cNvSpPr>
          <p:nvPr>
            <p:ph type="sldNum" sz="quarter" idx="5"/>
          </p:nvPr>
        </p:nvSpPr>
        <p:spPr/>
        <p:txBody>
          <a:bodyPr/>
          <a:lstStyle/>
          <a:p>
            <a:fld id="{90DA8066-A275-4D86-BAA1-9D3B5268B5B3}" type="slidenum">
              <a:rPr lang="en-US" smtClean="0"/>
              <a:t>8</a:t>
            </a:fld>
            <a:endParaRPr lang="en-US" dirty="0"/>
          </a:p>
        </p:txBody>
      </p:sp>
    </p:spTree>
    <p:extLst>
      <p:ext uri="{BB962C8B-B14F-4D97-AF65-F5344CB8AC3E}">
        <p14:creationId xmlns:p14="http://schemas.microsoft.com/office/powerpoint/2010/main" val="4238983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90DA8066-A275-4D86-BAA1-9D3B5268B5B3}" type="slidenum">
              <a:rPr lang="en-US" smtClean="0"/>
              <a:t>9</a:t>
            </a:fld>
            <a:endParaRPr lang="en-US" dirty="0"/>
          </a:p>
        </p:txBody>
      </p:sp>
    </p:spTree>
    <p:extLst>
      <p:ext uri="{BB962C8B-B14F-4D97-AF65-F5344CB8AC3E}">
        <p14:creationId xmlns:p14="http://schemas.microsoft.com/office/powerpoint/2010/main" val="3549503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dirty="0"/>
              <a:t>Check-in question: Yes/No: Do you already include interaction in your webinars? How about your in-person training?</a:t>
            </a:r>
          </a:p>
          <a:p>
            <a:pPr defTabSz="948507">
              <a:defRPr/>
            </a:pPr>
            <a:r>
              <a:rPr lang="en-US" dirty="0"/>
              <a:t>For example, in WebEx we can use yes/no questions, hands, chat, poll, and more. </a:t>
            </a:r>
          </a:p>
        </p:txBody>
      </p:sp>
      <p:sp>
        <p:nvSpPr>
          <p:cNvPr id="4" name="Slide Number Placeholder 3"/>
          <p:cNvSpPr>
            <a:spLocks noGrp="1"/>
          </p:cNvSpPr>
          <p:nvPr>
            <p:ph type="sldNum" sz="quarter" idx="5"/>
          </p:nvPr>
        </p:nvSpPr>
        <p:spPr/>
        <p:txBody>
          <a:bodyPr/>
          <a:lstStyle/>
          <a:p>
            <a:fld id="{90DA8066-A275-4D86-BAA1-9D3B5268B5B3}" type="slidenum">
              <a:rPr lang="en-US" smtClean="0"/>
              <a:t>10</a:t>
            </a:fld>
            <a:endParaRPr lang="en-US" dirty="0"/>
          </a:p>
        </p:txBody>
      </p:sp>
    </p:spTree>
    <p:extLst>
      <p:ext uri="{BB962C8B-B14F-4D97-AF65-F5344CB8AC3E}">
        <p14:creationId xmlns:p14="http://schemas.microsoft.com/office/powerpoint/2010/main" val="1479160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DAFA5E01-D949-4187-8D5A-1EB42AC6F429}" type="datetimeFigureOut">
              <a:rPr lang="en-US" smtClean="0"/>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98B11A-A959-4BE0-ABB9-B230455D25AB}"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058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FA5E01-D949-4187-8D5A-1EB42AC6F429}" type="datetimeFigureOut">
              <a:rPr lang="en-US" smtClean="0"/>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98B11A-A959-4BE0-ABB9-B230455D25AB}" type="slidenum">
              <a:rPr lang="en-US" smtClean="0"/>
              <a:t>‹#›</a:t>
            </a:fld>
            <a:endParaRPr lang="en-US" dirty="0"/>
          </a:p>
        </p:txBody>
      </p:sp>
    </p:spTree>
    <p:extLst>
      <p:ext uri="{BB962C8B-B14F-4D97-AF65-F5344CB8AC3E}">
        <p14:creationId xmlns:p14="http://schemas.microsoft.com/office/powerpoint/2010/main" val="3446277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FA5E01-D949-4187-8D5A-1EB42AC6F429}" type="datetimeFigureOut">
              <a:rPr lang="en-US" smtClean="0"/>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98B11A-A959-4BE0-ABB9-B230455D25AB}" type="slidenum">
              <a:rPr lang="en-US" smtClean="0"/>
              <a:t>‹#›</a:t>
            </a:fld>
            <a:endParaRPr lang="en-US" dirty="0"/>
          </a:p>
        </p:txBody>
      </p:sp>
    </p:spTree>
    <p:extLst>
      <p:ext uri="{BB962C8B-B14F-4D97-AF65-F5344CB8AC3E}">
        <p14:creationId xmlns:p14="http://schemas.microsoft.com/office/powerpoint/2010/main" val="1214909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sz="44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FA5E01-D949-4187-8D5A-1EB42AC6F429}" type="datetimeFigureOut">
              <a:rPr lang="en-US" smtClean="0"/>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98B11A-A959-4BE0-ABB9-B230455D25AB}" type="slidenum">
              <a:rPr lang="en-US" smtClean="0"/>
              <a:t>‹#›</a:t>
            </a:fld>
            <a:endParaRPr lang="en-US" dirty="0"/>
          </a:p>
        </p:txBody>
      </p:sp>
    </p:spTree>
    <p:extLst>
      <p:ext uri="{BB962C8B-B14F-4D97-AF65-F5344CB8AC3E}">
        <p14:creationId xmlns:p14="http://schemas.microsoft.com/office/powerpoint/2010/main" val="3520808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FA5E01-D949-4187-8D5A-1EB42AC6F429}" type="datetimeFigureOut">
              <a:rPr lang="en-US" smtClean="0"/>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98B11A-A959-4BE0-ABB9-B230455D25AB}"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868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lvl1pPr>
              <a:defRPr sz="4400"/>
            </a:lvl1p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FA5E01-D949-4187-8D5A-1EB42AC6F429}" type="datetimeFigureOut">
              <a:rPr lang="en-US" smtClean="0"/>
              <a:t>9/8/2020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98B11A-A959-4BE0-ABB9-B230455D25AB}" type="slidenum">
              <a:rPr lang="en-US" smtClean="0"/>
              <a:t>‹#›</a:t>
            </a:fld>
            <a:endParaRPr lang="en-US" dirty="0"/>
          </a:p>
        </p:txBody>
      </p:sp>
    </p:spTree>
    <p:extLst>
      <p:ext uri="{BB962C8B-B14F-4D97-AF65-F5344CB8AC3E}">
        <p14:creationId xmlns:p14="http://schemas.microsoft.com/office/powerpoint/2010/main" val="3643160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lvl1pPr>
              <a:defRPr sz="4400"/>
            </a:lvl1p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spc="10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spc="10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FA5E01-D949-4187-8D5A-1EB42AC6F429}" type="datetimeFigureOut">
              <a:rPr lang="en-US" smtClean="0"/>
              <a:t>9/8/2020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098B11A-A959-4BE0-ABB9-B230455D25AB}" type="slidenum">
              <a:rPr lang="en-US" smtClean="0"/>
              <a:t>‹#›</a:t>
            </a:fld>
            <a:endParaRPr lang="en-US" dirty="0"/>
          </a:p>
        </p:txBody>
      </p:sp>
    </p:spTree>
    <p:extLst>
      <p:ext uri="{BB962C8B-B14F-4D97-AF65-F5344CB8AC3E}">
        <p14:creationId xmlns:p14="http://schemas.microsoft.com/office/powerpoint/2010/main" val="62902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a:t>Click to edit Master title style</a:t>
            </a:r>
          </a:p>
        </p:txBody>
      </p:sp>
      <p:sp>
        <p:nvSpPr>
          <p:cNvPr id="3" name="Date Placeholder 2"/>
          <p:cNvSpPr>
            <a:spLocks noGrp="1"/>
          </p:cNvSpPr>
          <p:nvPr>
            <p:ph type="dt" sz="half" idx="10"/>
          </p:nvPr>
        </p:nvSpPr>
        <p:spPr/>
        <p:txBody>
          <a:bodyPr/>
          <a:lstStyle/>
          <a:p>
            <a:fld id="{DAFA5E01-D949-4187-8D5A-1EB42AC6F429}" type="datetimeFigureOut">
              <a:rPr lang="en-US" smtClean="0"/>
              <a:t>9/8/2020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098B11A-A959-4BE0-ABB9-B230455D25AB}" type="slidenum">
              <a:rPr lang="en-US" smtClean="0"/>
              <a:t>‹#›</a:t>
            </a:fld>
            <a:endParaRPr lang="en-US" dirty="0"/>
          </a:p>
        </p:txBody>
      </p:sp>
    </p:spTree>
    <p:extLst>
      <p:ext uri="{BB962C8B-B14F-4D97-AF65-F5344CB8AC3E}">
        <p14:creationId xmlns:p14="http://schemas.microsoft.com/office/powerpoint/2010/main" val="903757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AFA5E01-D949-4187-8D5A-1EB42AC6F429}" type="datetimeFigureOut">
              <a:rPr lang="en-US" smtClean="0"/>
              <a:t>9/8/2020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098B11A-A959-4BE0-ABB9-B230455D25AB}" type="slidenum">
              <a:rPr lang="en-US" smtClean="0"/>
              <a:t>‹#›</a:t>
            </a:fld>
            <a:endParaRPr lang="en-US" dirty="0"/>
          </a:p>
        </p:txBody>
      </p:sp>
    </p:spTree>
    <p:extLst>
      <p:ext uri="{BB962C8B-B14F-4D97-AF65-F5344CB8AC3E}">
        <p14:creationId xmlns:p14="http://schemas.microsoft.com/office/powerpoint/2010/main" val="1673017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AFA5E01-D949-4187-8D5A-1EB42AC6F429}" type="datetimeFigureOut">
              <a:rPr lang="en-US" smtClean="0"/>
              <a:t>9/8/2020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98B11A-A959-4BE0-ABB9-B230455D25AB}" type="slidenum">
              <a:rPr lang="en-US" smtClean="0"/>
              <a:t>‹#›</a:t>
            </a:fld>
            <a:endParaRPr lang="en-US" dirty="0"/>
          </a:p>
        </p:txBody>
      </p:sp>
    </p:spTree>
    <p:extLst>
      <p:ext uri="{BB962C8B-B14F-4D97-AF65-F5344CB8AC3E}">
        <p14:creationId xmlns:p14="http://schemas.microsoft.com/office/powerpoint/2010/main" val="2317761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FA5E01-D949-4187-8D5A-1EB42AC6F429}" type="datetimeFigureOut">
              <a:rPr lang="en-US" smtClean="0"/>
              <a:t>9/8/2020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98B11A-A959-4BE0-ABB9-B230455D25AB}" type="slidenum">
              <a:rPr lang="en-US" smtClean="0"/>
              <a:t>‹#›</a:t>
            </a:fld>
            <a:endParaRPr lang="en-US" dirty="0"/>
          </a:p>
        </p:txBody>
      </p:sp>
    </p:spTree>
    <p:extLst>
      <p:ext uri="{BB962C8B-B14F-4D97-AF65-F5344CB8AC3E}">
        <p14:creationId xmlns:p14="http://schemas.microsoft.com/office/powerpoint/2010/main" val="4616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AFA5E01-D949-4187-8D5A-1EB42AC6F429}" type="datetimeFigureOut">
              <a:rPr lang="en-US" smtClean="0"/>
              <a:t>9/8/2020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098B11A-A959-4BE0-ABB9-B230455D25AB}"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12630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4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comments" Target="../comments/commen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pn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82EA4-0901-4C19-ABC0-53BEDADEB6F9}"/>
              </a:ext>
            </a:extLst>
          </p:cNvPr>
          <p:cNvSpPr>
            <a:spLocks noGrp="1"/>
          </p:cNvSpPr>
          <p:nvPr>
            <p:ph type="ctrTitle"/>
          </p:nvPr>
        </p:nvSpPr>
        <p:spPr/>
        <p:txBody>
          <a:bodyPr/>
          <a:lstStyle/>
          <a:p>
            <a:r>
              <a:rPr lang="en-US" dirty="0"/>
              <a:t>Virtual Event Production 101</a:t>
            </a:r>
          </a:p>
        </p:txBody>
      </p:sp>
      <p:sp>
        <p:nvSpPr>
          <p:cNvPr id="3" name="Subtitle 2">
            <a:extLst>
              <a:ext uri="{FF2B5EF4-FFF2-40B4-BE49-F238E27FC236}">
                <a16:creationId xmlns:a16="http://schemas.microsoft.com/office/drawing/2014/main" id="{9D358EB1-F658-4456-8B1E-247F92549547}"/>
              </a:ext>
            </a:extLst>
          </p:cNvPr>
          <p:cNvSpPr>
            <a:spLocks noGrp="1"/>
          </p:cNvSpPr>
          <p:nvPr>
            <p:ph type="subTitle" idx="1"/>
          </p:nvPr>
        </p:nvSpPr>
        <p:spPr>
          <a:xfrm>
            <a:off x="1100051" y="4455620"/>
            <a:ext cx="10055629" cy="1197036"/>
          </a:xfrm>
        </p:spPr>
        <p:txBody>
          <a:bodyPr/>
          <a:lstStyle/>
          <a:p>
            <a:r>
              <a:rPr lang="en-US" dirty="0"/>
              <a:t>For Web-Based outreach or Training</a:t>
            </a:r>
          </a:p>
        </p:txBody>
      </p:sp>
      <p:pic>
        <p:nvPicPr>
          <p:cNvPr id="6" name="Picture 5" descr="ACL logo">
            <a:extLst>
              <a:ext uri="{FF2B5EF4-FFF2-40B4-BE49-F238E27FC236}">
                <a16:creationId xmlns:a16="http://schemas.microsoft.com/office/drawing/2014/main" id="{59A4A627-7454-4349-A203-CD540C6A08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12690" y="408381"/>
            <a:ext cx="2755629" cy="1138432"/>
          </a:xfrm>
          <a:prstGeom prst="rect">
            <a:avLst/>
          </a:prstGeom>
        </p:spPr>
      </p:pic>
      <p:pic>
        <p:nvPicPr>
          <p:cNvPr id="8" name="Picture 7" descr="SHIP Logo">
            <a:extLst>
              <a:ext uri="{FF2B5EF4-FFF2-40B4-BE49-F238E27FC236}">
                <a16:creationId xmlns:a16="http://schemas.microsoft.com/office/drawing/2014/main" id="{C14C0491-DFA3-492F-A10E-39D5A8B978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10248" y="323631"/>
            <a:ext cx="2339505" cy="1223181"/>
          </a:xfrm>
          <a:prstGeom prst="rect">
            <a:avLst/>
          </a:prstGeom>
        </p:spPr>
      </p:pic>
      <p:pic>
        <p:nvPicPr>
          <p:cNvPr id="10" name="Picture 9" descr="SMP Logo">
            <a:extLst>
              <a:ext uri="{FF2B5EF4-FFF2-40B4-BE49-F238E27FC236}">
                <a16:creationId xmlns:a16="http://schemas.microsoft.com/office/drawing/2014/main" id="{7FA4C9E7-5B45-4C69-AFF2-36F4E7BFB6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1682" y="323631"/>
            <a:ext cx="2079408" cy="1223181"/>
          </a:xfrm>
          <a:prstGeom prst="rect">
            <a:avLst/>
          </a:prstGeom>
        </p:spPr>
      </p:pic>
    </p:spTree>
    <p:extLst>
      <p:ext uri="{BB962C8B-B14F-4D97-AF65-F5344CB8AC3E}">
        <p14:creationId xmlns:p14="http://schemas.microsoft.com/office/powerpoint/2010/main" val="2683340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4385-7D17-41A9-BBF7-A76C72F4257E}"/>
              </a:ext>
            </a:extLst>
          </p:cNvPr>
          <p:cNvSpPr>
            <a:spLocks noGrp="1"/>
          </p:cNvSpPr>
          <p:nvPr>
            <p:ph type="title"/>
          </p:nvPr>
        </p:nvSpPr>
        <p:spPr>
          <a:xfrm>
            <a:off x="1117139" y="801315"/>
            <a:ext cx="10058400" cy="859905"/>
          </a:xfrm>
        </p:spPr>
        <p:txBody>
          <a:bodyPr/>
          <a:lstStyle/>
          <a:p>
            <a:r>
              <a:rPr lang="en-US" sz="3200" dirty="0"/>
              <a:t>Step 3: Prepare for the event</a:t>
            </a:r>
            <a:endParaRPr lang="en-US" sz="3200" i="1" dirty="0"/>
          </a:p>
        </p:txBody>
      </p:sp>
      <p:sp>
        <p:nvSpPr>
          <p:cNvPr id="3" name="Content Placeholder 2">
            <a:extLst>
              <a:ext uri="{FF2B5EF4-FFF2-40B4-BE49-F238E27FC236}">
                <a16:creationId xmlns:a16="http://schemas.microsoft.com/office/drawing/2014/main" id="{BB5201E9-4B40-48EA-A7B2-E36630656D77}"/>
              </a:ext>
            </a:extLst>
          </p:cNvPr>
          <p:cNvSpPr>
            <a:spLocks noGrp="1"/>
          </p:cNvSpPr>
          <p:nvPr>
            <p:ph idx="1"/>
          </p:nvPr>
        </p:nvSpPr>
        <p:spPr/>
        <p:txBody>
          <a:bodyPr>
            <a:normAutofit/>
          </a:bodyPr>
          <a:lstStyle/>
          <a:p>
            <a:pPr marL="514350" indent="-514350">
              <a:buAutoNum type="alphaUcPeriod"/>
            </a:pPr>
            <a:r>
              <a:rPr lang="en-US" b="1" dirty="0"/>
              <a:t>Follow up with presenters.</a:t>
            </a:r>
          </a:p>
          <a:p>
            <a:pPr marL="742950" lvl="2" indent="-342900">
              <a:buFont typeface="Wingdings" panose="05000000000000000000" pitchFamily="2" charset="2"/>
              <a:buChar char="q"/>
            </a:pPr>
            <a:r>
              <a:rPr lang="en-US" sz="2400" dirty="0">
                <a:solidFill>
                  <a:srgbClr val="002868"/>
                </a:solidFill>
              </a:rPr>
              <a:t>Schedule a walkthrough meeting.</a:t>
            </a:r>
          </a:p>
          <a:p>
            <a:pPr marL="742950" lvl="2" indent="-342900">
              <a:buFont typeface="Wingdings" panose="05000000000000000000" pitchFamily="2" charset="2"/>
              <a:buChar char="q"/>
            </a:pPr>
            <a:r>
              <a:rPr lang="en-US" sz="2400" dirty="0">
                <a:solidFill>
                  <a:srgbClr val="002868"/>
                </a:solidFill>
              </a:rPr>
              <a:t>Email the presenters to request the PPT and other materials prior to the walkthrough.</a:t>
            </a:r>
            <a:r>
              <a:rPr lang="en-US" sz="2400" dirty="0">
                <a:solidFill>
                  <a:prstClr val="black">
                    <a:lumMod val="50000"/>
                  </a:prstClr>
                </a:solidFill>
              </a:rPr>
              <a:t> </a:t>
            </a:r>
          </a:p>
          <a:p>
            <a:pPr marL="742950" lvl="2" indent="-342900">
              <a:buFont typeface="Wingdings" panose="05000000000000000000" pitchFamily="2" charset="2"/>
              <a:buChar char="q"/>
            </a:pPr>
            <a:r>
              <a:rPr lang="en-US" sz="2400" dirty="0">
                <a:solidFill>
                  <a:srgbClr val="002868"/>
                </a:solidFill>
              </a:rPr>
              <a:t>Include interaction!</a:t>
            </a:r>
          </a:p>
          <a:p>
            <a:pPr marL="742950" lvl="2" indent="-342900">
              <a:buFont typeface="Wingdings" panose="05000000000000000000" pitchFamily="2" charset="2"/>
              <a:buChar char="q"/>
            </a:pPr>
            <a:r>
              <a:rPr lang="en-US" sz="2400" dirty="0">
                <a:solidFill>
                  <a:srgbClr val="002868"/>
                </a:solidFill>
              </a:rPr>
              <a:t>Get the PPT.</a:t>
            </a:r>
          </a:p>
        </p:txBody>
      </p:sp>
      <p:sp>
        <p:nvSpPr>
          <p:cNvPr id="4" name="Slide Number Placeholder 3">
            <a:extLst>
              <a:ext uri="{FF2B5EF4-FFF2-40B4-BE49-F238E27FC236}">
                <a16:creationId xmlns:a16="http://schemas.microsoft.com/office/drawing/2014/main" id="{4130E450-A18E-4618-9EE5-6491BFB148E5}"/>
              </a:ext>
            </a:extLst>
          </p:cNvPr>
          <p:cNvSpPr>
            <a:spLocks noGrp="1"/>
          </p:cNvSpPr>
          <p:nvPr>
            <p:ph type="sldNum" sz="quarter" idx="12"/>
          </p:nvPr>
        </p:nvSpPr>
        <p:spPr/>
        <p:txBody>
          <a:bodyPr/>
          <a:lstStyle/>
          <a:p>
            <a:fld id="{B6F15528-21DE-4FAA-801E-634DDDAF4B2B}" type="slidenum">
              <a:rPr lang="en-US" smtClean="0"/>
              <a:pPr/>
              <a:t>10</a:t>
            </a:fld>
            <a:endParaRPr lang="en-US" dirty="0"/>
          </a:p>
        </p:txBody>
      </p:sp>
      <p:graphicFrame>
        <p:nvGraphicFramePr>
          <p:cNvPr id="6" name="Diagram 5">
            <a:extLst>
              <a:ext uri="{FF2B5EF4-FFF2-40B4-BE49-F238E27FC236}">
                <a16:creationId xmlns:a16="http://schemas.microsoft.com/office/drawing/2014/main" id="{1D7AA433-F149-4EC2-92BF-51A6F90E6149}"/>
              </a:ext>
            </a:extLst>
          </p:cNvPr>
          <p:cNvGraphicFramePr/>
          <p:nvPr>
            <p:extLst>
              <p:ext uri="{D42A27DB-BD31-4B8C-83A1-F6EECF244321}">
                <p14:modId xmlns:p14="http://schemas.microsoft.com/office/powerpoint/2010/main" val="2911523965"/>
              </p:ext>
            </p:extLst>
          </p:nvPr>
        </p:nvGraphicFramePr>
        <p:xfrm>
          <a:off x="3146830" y="4858439"/>
          <a:ext cx="7947890" cy="11951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6567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E3F326-958F-4E63-9E1F-49939BCDAC6A}"/>
              </a:ext>
            </a:extLst>
          </p:cNvPr>
          <p:cNvSpPr>
            <a:spLocks noGrp="1"/>
          </p:cNvSpPr>
          <p:nvPr>
            <p:ph type="title"/>
          </p:nvPr>
        </p:nvSpPr>
        <p:spPr/>
        <p:txBody>
          <a:bodyPr/>
          <a:lstStyle/>
          <a:p>
            <a:r>
              <a:rPr lang="en-US" dirty="0"/>
              <a:t>Event Announcement Contents</a:t>
            </a:r>
          </a:p>
        </p:txBody>
      </p:sp>
      <p:sp>
        <p:nvSpPr>
          <p:cNvPr id="5" name="Content Placeholder 4">
            <a:extLst>
              <a:ext uri="{FF2B5EF4-FFF2-40B4-BE49-F238E27FC236}">
                <a16:creationId xmlns:a16="http://schemas.microsoft.com/office/drawing/2014/main" id="{30D40DB0-F591-4E4A-8B38-8E1CA1592336}"/>
              </a:ext>
            </a:extLst>
          </p:cNvPr>
          <p:cNvSpPr>
            <a:spLocks noGrp="1"/>
          </p:cNvSpPr>
          <p:nvPr>
            <p:ph idx="1"/>
          </p:nvPr>
        </p:nvSpPr>
        <p:spPr/>
        <p:txBody>
          <a:bodyPr>
            <a:normAutofit lnSpcReduction="10000"/>
          </a:bodyPr>
          <a:lstStyle/>
          <a:p>
            <a:pPr marL="514350" indent="-514350">
              <a:buAutoNum type="alphaUcPeriod"/>
            </a:pPr>
            <a:r>
              <a:rPr lang="en-US" b="1" dirty="0"/>
              <a:t>Title, date, and time (include time zone).</a:t>
            </a:r>
          </a:p>
          <a:p>
            <a:pPr marL="514350" indent="-514350">
              <a:buAutoNum type="alphaUcPeriod"/>
            </a:pPr>
            <a:r>
              <a:rPr lang="en-US" b="1" dirty="0"/>
              <a:t>Description</a:t>
            </a:r>
          </a:p>
          <a:p>
            <a:pPr marL="514350" indent="-514350">
              <a:buAutoNum type="alphaUcPeriod"/>
            </a:pPr>
            <a:r>
              <a:rPr lang="en-US" b="1" dirty="0"/>
              <a:t>Intended audience</a:t>
            </a:r>
          </a:p>
          <a:p>
            <a:pPr marL="514350" indent="-514350">
              <a:buAutoNum type="alphaUcPeriod"/>
            </a:pPr>
            <a:r>
              <a:rPr lang="en-US" b="1" dirty="0"/>
              <a:t>Event materials info – explain when and how they will be provided</a:t>
            </a:r>
          </a:p>
          <a:p>
            <a:pPr marL="514350" indent="-514350">
              <a:buAutoNum type="alphaUcPeriod"/>
            </a:pPr>
            <a:r>
              <a:rPr lang="en-US" b="1" dirty="0"/>
              <a:t>Link</a:t>
            </a:r>
          </a:p>
          <a:p>
            <a:pPr marL="742950" lvl="2" indent="-342900">
              <a:buFont typeface="Wingdings" panose="05000000000000000000" pitchFamily="2" charset="2"/>
              <a:buChar char="q"/>
            </a:pPr>
            <a:r>
              <a:rPr lang="en-US" sz="2100" dirty="0">
                <a:solidFill>
                  <a:srgbClr val="002868"/>
                </a:solidFill>
              </a:rPr>
              <a:t>Do they need to register? If so, include the registration link and registration instructions</a:t>
            </a:r>
          </a:p>
          <a:p>
            <a:pPr marL="742950" lvl="2" indent="-342900">
              <a:buFont typeface="Wingdings" panose="05000000000000000000" pitchFamily="2" charset="2"/>
              <a:buChar char="q"/>
            </a:pPr>
            <a:r>
              <a:rPr lang="en-US" sz="2100" dirty="0">
                <a:solidFill>
                  <a:srgbClr val="002868"/>
                </a:solidFill>
              </a:rPr>
              <a:t>If they use the link in the announcement to join, make that clear </a:t>
            </a:r>
          </a:p>
          <a:p>
            <a:pPr marL="514350" indent="-514350">
              <a:buAutoNum type="alphaUcPeriod"/>
            </a:pPr>
            <a:r>
              <a:rPr lang="en-US" b="1" dirty="0"/>
              <a:t>Connection instructions.</a:t>
            </a:r>
          </a:p>
          <a:p>
            <a:pPr marL="742950" lvl="2" indent="-342900">
              <a:buFont typeface="Wingdings" panose="05000000000000000000" pitchFamily="2" charset="2"/>
              <a:buChar char="q"/>
            </a:pPr>
            <a:r>
              <a:rPr lang="en-US" sz="2100" dirty="0">
                <a:solidFill>
                  <a:srgbClr val="002868"/>
                </a:solidFill>
              </a:rPr>
              <a:t>Explain what to expect when accessing the link</a:t>
            </a:r>
          </a:p>
          <a:p>
            <a:pPr marL="742950" lvl="2" indent="-342900">
              <a:buFont typeface="Wingdings" panose="05000000000000000000" pitchFamily="2" charset="2"/>
              <a:buChar char="q"/>
            </a:pPr>
            <a:r>
              <a:rPr lang="en-US" sz="2100" dirty="0">
                <a:solidFill>
                  <a:srgbClr val="002868"/>
                </a:solidFill>
              </a:rPr>
              <a:t>Include how to join “by phone only” if their technology is limited </a:t>
            </a:r>
            <a:endParaRPr lang="en-US" dirty="0"/>
          </a:p>
        </p:txBody>
      </p:sp>
    </p:spTree>
    <p:extLst>
      <p:ext uri="{BB962C8B-B14F-4D97-AF65-F5344CB8AC3E}">
        <p14:creationId xmlns:p14="http://schemas.microsoft.com/office/powerpoint/2010/main" val="2252938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4385-7D17-41A9-BBF7-A76C72F4257E}"/>
              </a:ext>
            </a:extLst>
          </p:cNvPr>
          <p:cNvSpPr>
            <a:spLocks noGrp="1"/>
          </p:cNvSpPr>
          <p:nvPr>
            <p:ph type="title"/>
          </p:nvPr>
        </p:nvSpPr>
        <p:spPr>
          <a:xfrm>
            <a:off x="5634182" y="286603"/>
            <a:ext cx="5521498" cy="1450757"/>
          </a:xfrm>
          <a:ln>
            <a:solidFill>
              <a:schemeClr val="lt1">
                <a:hueOff val="0"/>
                <a:satOff val="0"/>
                <a:lumOff val="0"/>
              </a:schemeClr>
            </a:solidFill>
          </a:ln>
        </p:spPr>
        <p:txBody>
          <a:bodyPr/>
          <a:lstStyle/>
          <a:p>
            <a:r>
              <a:rPr lang="en-US" sz="3200" dirty="0"/>
              <a:t>Step 3: Prepare for the event, </a:t>
            </a:r>
            <a:r>
              <a:rPr lang="en-US" sz="3200" i="1" dirty="0"/>
              <a:t>cont’d</a:t>
            </a:r>
          </a:p>
        </p:txBody>
      </p:sp>
      <p:sp>
        <p:nvSpPr>
          <p:cNvPr id="3" name="Content Placeholder 2">
            <a:extLst>
              <a:ext uri="{FF2B5EF4-FFF2-40B4-BE49-F238E27FC236}">
                <a16:creationId xmlns:a16="http://schemas.microsoft.com/office/drawing/2014/main" id="{BB5201E9-4B40-48EA-A7B2-E36630656D77}"/>
              </a:ext>
            </a:extLst>
          </p:cNvPr>
          <p:cNvSpPr>
            <a:spLocks noGrp="1"/>
          </p:cNvSpPr>
          <p:nvPr>
            <p:ph idx="1"/>
          </p:nvPr>
        </p:nvSpPr>
        <p:spPr>
          <a:xfrm>
            <a:off x="5634182" y="1845734"/>
            <a:ext cx="5521498" cy="4023360"/>
          </a:xfrm>
        </p:spPr>
        <p:txBody>
          <a:bodyPr>
            <a:normAutofit/>
          </a:bodyPr>
          <a:lstStyle/>
          <a:p>
            <a:pPr marL="514350" lvl="1" indent="-514350">
              <a:buFont typeface="+mj-lt"/>
              <a:buAutoNum type="alphaUcPeriod" startAt="2"/>
            </a:pPr>
            <a:r>
              <a:rPr lang="en-US" sz="2800" b="1" dirty="0">
                <a:solidFill>
                  <a:srgbClr val="002868"/>
                </a:solidFill>
              </a:rPr>
              <a:t>Hold a walkthrough meeting.</a:t>
            </a:r>
          </a:p>
          <a:p>
            <a:pPr marL="514350" lvl="1" indent="-514350">
              <a:buFont typeface="+mj-lt"/>
              <a:buAutoNum type="alphaUcPeriod" startAt="2"/>
            </a:pPr>
            <a:r>
              <a:rPr lang="en-US" sz="2800" b="1" dirty="0">
                <a:solidFill>
                  <a:srgbClr val="002868"/>
                </a:solidFill>
              </a:rPr>
              <a:t>Complete any final event setup.</a:t>
            </a:r>
          </a:p>
          <a:p>
            <a:pPr marL="514350" lvl="1" indent="-514350">
              <a:buFont typeface="+mj-lt"/>
              <a:buAutoNum type="alphaUcPeriod" startAt="2"/>
            </a:pPr>
            <a:r>
              <a:rPr lang="en-US" sz="2800" b="1" dirty="0">
                <a:solidFill>
                  <a:srgbClr val="002868"/>
                </a:solidFill>
              </a:rPr>
              <a:t>Send reminder emails to attendees and presenter(s).</a:t>
            </a:r>
            <a:endParaRPr lang="en-US" dirty="0"/>
          </a:p>
        </p:txBody>
      </p:sp>
      <p:sp>
        <p:nvSpPr>
          <p:cNvPr id="4" name="Slide Number Placeholder 3">
            <a:extLst>
              <a:ext uri="{FF2B5EF4-FFF2-40B4-BE49-F238E27FC236}">
                <a16:creationId xmlns:a16="http://schemas.microsoft.com/office/drawing/2014/main" id="{4130E450-A18E-4618-9EE5-6491BFB148E5}"/>
              </a:ext>
            </a:extLst>
          </p:cNvPr>
          <p:cNvSpPr>
            <a:spLocks noGrp="1"/>
          </p:cNvSpPr>
          <p:nvPr>
            <p:ph type="sldNum" sz="quarter" idx="4294967295"/>
          </p:nvPr>
        </p:nvSpPr>
        <p:spPr>
          <a:xfrm>
            <a:off x="7369175" y="6459538"/>
            <a:ext cx="4822825" cy="365125"/>
          </a:xfrm>
        </p:spPr>
        <p:txBody>
          <a:bodyPr/>
          <a:lstStyle/>
          <a:p>
            <a:fld id="{B6F15528-21DE-4FAA-801E-634DDDAF4B2B}" type="slidenum">
              <a:rPr lang="en-US" smtClean="0"/>
              <a:pPr/>
              <a:t>12</a:t>
            </a:fld>
            <a:endParaRPr lang="en-US" dirty="0"/>
          </a:p>
        </p:txBody>
      </p:sp>
      <p:graphicFrame>
        <p:nvGraphicFramePr>
          <p:cNvPr id="6" name="Diagram 5">
            <a:extLst>
              <a:ext uri="{FF2B5EF4-FFF2-40B4-BE49-F238E27FC236}">
                <a16:creationId xmlns:a16="http://schemas.microsoft.com/office/drawing/2014/main" id="{1D7AA433-F149-4EC2-92BF-51A6F90E6149}"/>
              </a:ext>
            </a:extLst>
          </p:cNvPr>
          <p:cNvGraphicFramePr/>
          <p:nvPr>
            <p:extLst>
              <p:ext uri="{D42A27DB-BD31-4B8C-83A1-F6EECF244321}">
                <p14:modId xmlns:p14="http://schemas.microsoft.com/office/powerpoint/2010/main" val="1338538577"/>
              </p:ext>
            </p:extLst>
          </p:nvPr>
        </p:nvGraphicFramePr>
        <p:xfrm>
          <a:off x="4038600" y="5630851"/>
          <a:ext cx="8915400" cy="828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A person standing in front of a computer&#10;&#10;Description automatically generated">
            <a:extLst>
              <a:ext uri="{FF2B5EF4-FFF2-40B4-BE49-F238E27FC236}">
                <a16:creationId xmlns:a16="http://schemas.microsoft.com/office/drawing/2014/main" id="{1BE3C8A2-29B8-430D-BC26-698F15AE7CCB}"/>
              </a:ext>
            </a:extLst>
          </p:cNvPr>
          <p:cNvPicPr>
            <a:picLocks noChangeAspect="1"/>
          </p:cNvPicPr>
          <p:nvPr/>
        </p:nvPicPr>
        <p:blipFill rotWithShape="1">
          <a:blip r:embed="rId8">
            <a:extLst>
              <a:ext uri="{28A0092B-C50C-407E-A947-70E740481C1C}">
                <a14:useLocalDpi xmlns:a14="http://schemas.microsoft.com/office/drawing/2010/main" val="0"/>
              </a:ext>
            </a:extLst>
          </a:blip>
          <a:srcRect l="29529" r="20460"/>
          <a:stretch/>
        </p:blipFill>
        <p:spPr>
          <a:xfrm>
            <a:off x="0" y="0"/>
            <a:ext cx="5144656" cy="6858000"/>
          </a:xfrm>
          <a:prstGeom prst="rect">
            <a:avLst/>
          </a:prstGeom>
        </p:spPr>
      </p:pic>
    </p:spTree>
    <p:extLst>
      <p:ext uri="{BB962C8B-B14F-4D97-AF65-F5344CB8AC3E}">
        <p14:creationId xmlns:p14="http://schemas.microsoft.com/office/powerpoint/2010/main" val="3566909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4385-7D17-41A9-BBF7-A76C72F4257E}"/>
              </a:ext>
            </a:extLst>
          </p:cNvPr>
          <p:cNvSpPr>
            <a:spLocks noGrp="1"/>
          </p:cNvSpPr>
          <p:nvPr>
            <p:ph type="title"/>
          </p:nvPr>
        </p:nvSpPr>
        <p:spPr>
          <a:xfrm>
            <a:off x="508000" y="775742"/>
            <a:ext cx="5588000" cy="677108"/>
          </a:xfrm>
          <a:ln w="12700">
            <a:noFill/>
          </a:ln>
        </p:spPr>
        <p:txBody>
          <a:bodyPr>
            <a:normAutofit fontScale="90000"/>
          </a:bodyPr>
          <a:lstStyle/>
          <a:p>
            <a:r>
              <a:rPr lang="en-US" sz="3200" dirty="0"/>
              <a:t>Step 4: Host the event and share resources </a:t>
            </a:r>
            <a:endParaRPr lang="en-US" sz="3200" i="1" dirty="0"/>
          </a:p>
        </p:txBody>
      </p:sp>
      <p:sp>
        <p:nvSpPr>
          <p:cNvPr id="3" name="Content Placeholder 2">
            <a:extLst>
              <a:ext uri="{FF2B5EF4-FFF2-40B4-BE49-F238E27FC236}">
                <a16:creationId xmlns:a16="http://schemas.microsoft.com/office/drawing/2014/main" id="{BB5201E9-4B40-48EA-A7B2-E36630656D77}"/>
              </a:ext>
            </a:extLst>
          </p:cNvPr>
          <p:cNvSpPr>
            <a:spLocks noGrp="1"/>
          </p:cNvSpPr>
          <p:nvPr>
            <p:ph idx="1"/>
          </p:nvPr>
        </p:nvSpPr>
        <p:spPr>
          <a:xfrm>
            <a:off x="673860" y="1603301"/>
            <a:ext cx="4876800" cy="5071158"/>
          </a:xfrm>
        </p:spPr>
        <p:txBody>
          <a:bodyPr>
            <a:normAutofit/>
          </a:bodyPr>
          <a:lstStyle/>
          <a:p>
            <a:pPr marL="514350" indent="-514350">
              <a:buAutoNum type="alphaUcPeriod"/>
            </a:pPr>
            <a:r>
              <a:rPr lang="en-US" b="1" dirty="0"/>
              <a:t>Share resources before and/or after the event.</a:t>
            </a:r>
          </a:p>
          <a:p>
            <a:pPr marL="514350" indent="-514350">
              <a:buAutoNum type="alphaUcPeriod"/>
            </a:pPr>
            <a:r>
              <a:rPr lang="en-US" b="1" dirty="0"/>
              <a:t>Host the Event.</a:t>
            </a:r>
          </a:p>
          <a:p>
            <a:pPr marL="742950" lvl="2" indent="-342900">
              <a:buFont typeface="Wingdings" panose="05000000000000000000" pitchFamily="2" charset="2"/>
              <a:buChar char="q"/>
            </a:pPr>
            <a:r>
              <a:rPr lang="en-US" sz="2100" dirty="0">
                <a:solidFill>
                  <a:srgbClr val="002868"/>
                </a:solidFill>
              </a:rPr>
              <a:t>Start the event 30 minutes early.</a:t>
            </a:r>
          </a:p>
          <a:p>
            <a:pPr marL="742950" lvl="2" indent="-342900">
              <a:buFont typeface="Wingdings" panose="05000000000000000000" pitchFamily="2" charset="2"/>
              <a:buChar char="q"/>
            </a:pPr>
            <a:r>
              <a:rPr lang="en-US" sz="2100" dirty="0">
                <a:solidFill>
                  <a:srgbClr val="002868"/>
                </a:solidFill>
              </a:rPr>
              <a:t>Share/upload the PPT and any other files, polls, etc.</a:t>
            </a:r>
          </a:p>
          <a:p>
            <a:pPr marL="742950" lvl="2" indent="-342900">
              <a:buFont typeface="Wingdings" panose="05000000000000000000" pitchFamily="2" charset="2"/>
              <a:buChar char="q"/>
            </a:pPr>
            <a:r>
              <a:rPr lang="en-US" sz="2100" dirty="0">
                <a:solidFill>
                  <a:srgbClr val="002868"/>
                </a:solidFill>
              </a:rPr>
              <a:t>Greet attendees as they join and provide technical assistance.</a:t>
            </a:r>
          </a:p>
          <a:p>
            <a:pPr marL="742950" lvl="2" indent="-342900">
              <a:buFont typeface="Wingdings" panose="05000000000000000000" pitchFamily="2" charset="2"/>
              <a:buChar char="q"/>
            </a:pPr>
            <a:r>
              <a:rPr lang="en-US" sz="2100" dirty="0">
                <a:solidFill>
                  <a:srgbClr val="002868"/>
                </a:solidFill>
              </a:rPr>
              <a:t>At call start time: mute all lines and start the recording.</a:t>
            </a:r>
          </a:p>
          <a:p>
            <a:pPr marL="742950" lvl="2" indent="-342900">
              <a:buFont typeface="Wingdings" panose="05000000000000000000" pitchFamily="2" charset="2"/>
              <a:buChar char="q"/>
            </a:pPr>
            <a:r>
              <a:rPr lang="en-US" sz="2100" dirty="0">
                <a:solidFill>
                  <a:srgbClr val="002868"/>
                </a:solidFill>
              </a:rPr>
              <a:t>Start on schedule and stay on schedule!</a:t>
            </a:r>
          </a:p>
          <a:p>
            <a:pPr marL="742950" lvl="2" indent="-342900">
              <a:buFont typeface="Wingdings" panose="05000000000000000000" pitchFamily="2" charset="2"/>
              <a:buChar char="q"/>
            </a:pPr>
            <a:r>
              <a:rPr lang="en-US" sz="2100" dirty="0">
                <a:solidFill>
                  <a:srgbClr val="002868"/>
                </a:solidFill>
              </a:rPr>
              <a:t>Follow the outline provided to presenters in the reminder email, managing interactions and Q&amp;A. </a:t>
            </a:r>
          </a:p>
        </p:txBody>
      </p:sp>
      <p:sp>
        <p:nvSpPr>
          <p:cNvPr id="4" name="Slide Number Placeholder 3">
            <a:extLst>
              <a:ext uri="{FF2B5EF4-FFF2-40B4-BE49-F238E27FC236}">
                <a16:creationId xmlns:a16="http://schemas.microsoft.com/office/drawing/2014/main" id="{4130E450-A18E-4618-9EE5-6491BFB148E5}"/>
              </a:ext>
            </a:extLst>
          </p:cNvPr>
          <p:cNvSpPr>
            <a:spLocks noGrp="1"/>
          </p:cNvSpPr>
          <p:nvPr>
            <p:ph type="sldNum" sz="quarter" idx="11"/>
          </p:nvPr>
        </p:nvSpPr>
        <p:spPr/>
        <p:txBody>
          <a:bodyPr/>
          <a:lstStyle/>
          <a:p>
            <a:fld id="{B6F15528-21DE-4FAA-801E-634DDDAF4B2B}" type="slidenum">
              <a:rPr lang="en-US" smtClean="0"/>
              <a:pPr/>
              <a:t>13</a:t>
            </a:fld>
            <a:endParaRPr lang="en-US" dirty="0"/>
          </a:p>
        </p:txBody>
      </p:sp>
      <p:pic>
        <p:nvPicPr>
          <p:cNvPr id="9" name="Picture 8">
            <a:extLst>
              <a:ext uri="{FF2B5EF4-FFF2-40B4-BE49-F238E27FC236}">
                <a16:creationId xmlns:a16="http://schemas.microsoft.com/office/drawing/2014/main" id="{55E0F88A-96EA-4D90-9B7D-3C6C6C7EC2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263"/>
          <a:stretch/>
        </p:blipFill>
        <p:spPr>
          <a:xfrm>
            <a:off x="6795271" y="0"/>
            <a:ext cx="5396729" cy="6858000"/>
          </a:xfrm>
          <a:prstGeom prst="rect">
            <a:avLst/>
          </a:prstGeom>
        </p:spPr>
      </p:pic>
    </p:spTree>
    <p:extLst>
      <p:ext uri="{BB962C8B-B14F-4D97-AF65-F5344CB8AC3E}">
        <p14:creationId xmlns:p14="http://schemas.microsoft.com/office/powerpoint/2010/main" val="2148087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4385-7D17-41A9-BBF7-A76C72F4257E}"/>
              </a:ext>
            </a:extLst>
          </p:cNvPr>
          <p:cNvSpPr>
            <a:spLocks noGrp="1"/>
          </p:cNvSpPr>
          <p:nvPr>
            <p:ph type="title"/>
          </p:nvPr>
        </p:nvSpPr>
        <p:spPr>
          <a:xfrm>
            <a:off x="1163781" y="836396"/>
            <a:ext cx="9144000" cy="677108"/>
          </a:xfrm>
        </p:spPr>
        <p:txBody>
          <a:bodyPr/>
          <a:lstStyle/>
          <a:p>
            <a:r>
              <a:rPr lang="en-US" sz="3200" dirty="0"/>
              <a:t>Step 5: Follow up after the event</a:t>
            </a:r>
            <a:endParaRPr lang="en-US" sz="3200" i="1" dirty="0"/>
          </a:p>
        </p:txBody>
      </p:sp>
      <p:sp>
        <p:nvSpPr>
          <p:cNvPr id="3" name="Content Placeholder 2">
            <a:extLst>
              <a:ext uri="{FF2B5EF4-FFF2-40B4-BE49-F238E27FC236}">
                <a16:creationId xmlns:a16="http://schemas.microsoft.com/office/drawing/2014/main" id="{BB5201E9-4B40-48EA-A7B2-E36630656D77}"/>
              </a:ext>
            </a:extLst>
          </p:cNvPr>
          <p:cNvSpPr>
            <a:spLocks noGrp="1"/>
          </p:cNvSpPr>
          <p:nvPr>
            <p:ph idx="1"/>
          </p:nvPr>
        </p:nvSpPr>
        <p:spPr>
          <a:xfrm>
            <a:off x="5444197" y="2026965"/>
            <a:ext cx="6509103" cy="4371109"/>
          </a:xfrm>
        </p:spPr>
        <p:txBody>
          <a:bodyPr>
            <a:normAutofit/>
          </a:bodyPr>
          <a:lstStyle/>
          <a:p>
            <a:pPr marL="514350" indent="-514350">
              <a:buAutoNum type="alphaUcPeriod"/>
            </a:pPr>
            <a:r>
              <a:rPr lang="en-US" b="1" dirty="0"/>
              <a:t>Hold an event “post-conference” meeting.</a:t>
            </a:r>
          </a:p>
          <a:p>
            <a:pPr marL="514350" indent="-514350">
              <a:buAutoNum type="alphaUcPeriod"/>
            </a:pPr>
            <a:r>
              <a:rPr lang="en-US" b="1" dirty="0"/>
              <a:t>Perform follow-up as needed:</a:t>
            </a:r>
          </a:p>
          <a:p>
            <a:pPr marL="742950" lvl="2" indent="-342900">
              <a:buFont typeface="Wingdings" panose="05000000000000000000" pitchFamily="2" charset="2"/>
              <a:buChar char="q"/>
            </a:pPr>
            <a:r>
              <a:rPr lang="en-US" sz="2400" dirty="0">
                <a:solidFill>
                  <a:srgbClr val="002868"/>
                </a:solidFill>
              </a:rPr>
              <a:t>Attendance lists</a:t>
            </a:r>
          </a:p>
          <a:p>
            <a:pPr marL="742950" lvl="2" indent="-342900">
              <a:buFont typeface="Wingdings" panose="05000000000000000000" pitchFamily="2" charset="2"/>
              <a:buChar char="q"/>
            </a:pPr>
            <a:r>
              <a:rPr lang="en-US" sz="2400" dirty="0">
                <a:solidFill>
                  <a:srgbClr val="002868"/>
                </a:solidFill>
              </a:rPr>
              <a:t>Survey results</a:t>
            </a:r>
          </a:p>
          <a:p>
            <a:pPr marL="742950" lvl="2" indent="-342900">
              <a:buFont typeface="Wingdings" panose="05000000000000000000" pitchFamily="2" charset="2"/>
              <a:buChar char="q"/>
            </a:pPr>
            <a:r>
              <a:rPr lang="en-US" sz="2400" dirty="0">
                <a:solidFill>
                  <a:srgbClr val="002868"/>
                </a:solidFill>
              </a:rPr>
              <a:t>Follow-up on unanswered questions</a:t>
            </a:r>
          </a:p>
          <a:p>
            <a:pPr marL="742950" lvl="2" indent="-342900">
              <a:buFont typeface="Wingdings" panose="05000000000000000000" pitchFamily="2" charset="2"/>
              <a:buChar char="q"/>
            </a:pPr>
            <a:r>
              <a:rPr lang="en-US" sz="2400" dirty="0">
                <a:solidFill>
                  <a:srgbClr val="002868"/>
                </a:solidFill>
              </a:rPr>
              <a:t>Grant reporting about the event</a:t>
            </a:r>
          </a:p>
          <a:p>
            <a:pPr marL="742950" lvl="2" indent="-342900">
              <a:buFont typeface="Wingdings" panose="05000000000000000000" pitchFamily="2" charset="2"/>
              <a:buChar char="q"/>
            </a:pPr>
            <a:r>
              <a:rPr lang="en-US" sz="2400" dirty="0">
                <a:solidFill>
                  <a:srgbClr val="002868"/>
                </a:solidFill>
              </a:rPr>
              <a:t>Post recording and additional resources</a:t>
            </a:r>
          </a:p>
          <a:p>
            <a:pPr marL="742950" lvl="2" indent="-342900">
              <a:buFont typeface="Wingdings" panose="05000000000000000000" pitchFamily="2" charset="2"/>
              <a:buChar char="q"/>
            </a:pPr>
            <a:r>
              <a:rPr lang="en-US" sz="2400" dirty="0">
                <a:solidFill>
                  <a:srgbClr val="002868"/>
                </a:solidFill>
              </a:rPr>
              <a:t>Delete announcement templates posted on website</a:t>
            </a:r>
            <a:endParaRPr lang="en-US" sz="2600" dirty="0">
              <a:solidFill>
                <a:srgbClr val="002868"/>
              </a:solidFill>
            </a:endParaRPr>
          </a:p>
        </p:txBody>
      </p:sp>
      <p:sp>
        <p:nvSpPr>
          <p:cNvPr id="4" name="Slide Number Placeholder 3">
            <a:extLst>
              <a:ext uri="{FF2B5EF4-FFF2-40B4-BE49-F238E27FC236}">
                <a16:creationId xmlns:a16="http://schemas.microsoft.com/office/drawing/2014/main" id="{4130E450-A18E-4618-9EE5-6491BFB148E5}"/>
              </a:ext>
            </a:extLst>
          </p:cNvPr>
          <p:cNvSpPr>
            <a:spLocks noGrp="1"/>
          </p:cNvSpPr>
          <p:nvPr>
            <p:ph type="sldNum" sz="quarter" idx="11"/>
          </p:nvPr>
        </p:nvSpPr>
        <p:spPr/>
        <p:txBody>
          <a:bodyPr/>
          <a:lstStyle/>
          <a:p>
            <a:fld id="{B6F15528-21DE-4FAA-801E-634DDDAF4B2B}" type="slidenum">
              <a:rPr lang="en-US" smtClean="0"/>
              <a:pPr/>
              <a:t>14</a:t>
            </a:fld>
            <a:endParaRPr lang="en-US" dirty="0"/>
          </a:p>
        </p:txBody>
      </p:sp>
      <p:pic>
        <p:nvPicPr>
          <p:cNvPr id="6" name="Picture 5">
            <a:extLst>
              <a:ext uri="{FF2B5EF4-FFF2-40B4-BE49-F238E27FC236}">
                <a16:creationId xmlns:a16="http://schemas.microsoft.com/office/drawing/2014/main" id="{219DC5E6-0CFA-4D13-B592-3300C09F6616}"/>
              </a:ext>
              <a:ext uri="{C183D7F6-B498-43B3-948B-1728B52AA6E4}">
                <adec:decorative xmlns:adec="http://schemas.microsoft.com/office/drawing/2017/decorative" val="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650" r="17399"/>
          <a:stretch/>
        </p:blipFill>
        <p:spPr>
          <a:xfrm>
            <a:off x="1225417" y="2874227"/>
            <a:ext cx="4070913" cy="297572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475263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B16F1E2-520D-42CC-A73F-1F46B2F7E1BC}"/>
              </a:ext>
            </a:extLst>
          </p:cNvPr>
          <p:cNvSpPr>
            <a:spLocks noGrp="1"/>
          </p:cNvSpPr>
          <p:nvPr>
            <p:ph type="title"/>
          </p:nvPr>
        </p:nvSpPr>
        <p:spPr>
          <a:xfrm>
            <a:off x="492370" y="516835"/>
            <a:ext cx="3084844" cy="5772840"/>
          </a:xfrm>
        </p:spPr>
        <p:txBody>
          <a:bodyPr anchor="ctr">
            <a:normAutofit/>
          </a:bodyPr>
          <a:lstStyle/>
          <a:p>
            <a:r>
              <a:rPr lang="en-US" sz="3600" dirty="0">
                <a:solidFill>
                  <a:srgbClr val="FFFFFF"/>
                </a:solidFill>
              </a:rPr>
              <a:t>Which of these is your least favorite?</a:t>
            </a:r>
          </a:p>
        </p:txBody>
      </p:sp>
      <p:sp>
        <p:nvSpPr>
          <p:cNvPr id="14" name="Rectangle 13">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91BCD988-0B85-4FFC-A9E3-EC757B798B79}"/>
              </a:ext>
            </a:extLst>
          </p:cNvPr>
          <p:cNvSpPr>
            <a:spLocks noGrp="1"/>
          </p:cNvSpPr>
          <p:nvPr>
            <p:ph type="sldNum" sz="quarter" idx="11"/>
          </p:nvPr>
        </p:nvSpPr>
        <p:spPr>
          <a:xfrm>
            <a:off x="10123055" y="6459785"/>
            <a:ext cx="1089428" cy="365125"/>
          </a:xfrm>
        </p:spPr>
        <p:txBody>
          <a:bodyPr>
            <a:normAutofit/>
          </a:bodyPr>
          <a:lstStyle/>
          <a:p>
            <a:pPr>
              <a:spcAft>
                <a:spcPts val="600"/>
              </a:spcAft>
            </a:pPr>
            <a:fld id="{B6F15528-21DE-4FAA-801E-634DDDAF4B2B}" type="slidenum">
              <a:rPr lang="en-US">
                <a:solidFill>
                  <a:schemeClr val="tx2"/>
                </a:solidFill>
              </a:rPr>
              <a:pPr>
                <a:spcAft>
                  <a:spcPts val="600"/>
                </a:spcAft>
              </a:pPr>
              <a:t>15</a:t>
            </a:fld>
            <a:endParaRPr lang="en-US" dirty="0">
              <a:solidFill>
                <a:schemeClr val="tx2"/>
              </a:solidFill>
            </a:endParaRPr>
          </a:p>
        </p:txBody>
      </p:sp>
      <p:graphicFrame>
        <p:nvGraphicFramePr>
          <p:cNvPr id="6" name="Content Placeholder 2">
            <a:extLst>
              <a:ext uri="{FF2B5EF4-FFF2-40B4-BE49-F238E27FC236}">
                <a16:creationId xmlns:a16="http://schemas.microsoft.com/office/drawing/2014/main" id="{1EC3BE32-DAB3-408B-8963-F32633E61DF2}"/>
              </a:ext>
            </a:extLst>
          </p:cNvPr>
          <p:cNvGraphicFramePr>
            <a:graphicFrameLocks noGrp="1"/>
          </p:cNvGraphicFramePr>
          <p:nvPr>
            <p:ph idx="1"/>
            <p:extLst>
              <p:ext uri="{D42A27DB-BD31-4B8C-83A1-F6EECF244321}">
                <p14:modId xmlns:p14="http://schemas.microsoft.com/office/powerpoint/2010/main" val="2611959230"/>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5551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77A30F5-3B49-4877-8D20-0B635E759386}"/>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Which of these is your favorite strategy for a successful event? </a:t>
            </a:r>
          </a:p>
        </p:txBody>
      </p:sp>
      <p:sp>
        <p:nvSpPr>
          <p:cNvPr id="13" name="Rectangle 12">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621ACFFC-3772-4446-ABE1-74BE26FA3F77}"/>
              </a:ext>
            </a:extLst>
          </p:cNvPr>
          <p:cNvSpPr>
            <a:spLocks noGrp="1"/>
          </p:cNvSpPr>
          <p:nvPr>
            <p:ph idx="1"/>
          </p:nvPr>
        </p:nvSpPr>
        <p:spPr>
          <a:xfrm>
            <a:off x="4742016" y="605896"/>
            <a:ext cx="6413663" cy="5646208"/>
          </a:xfrm>
        </p:spPr>
        <p:txBody>
          <a:bodyPr anchor="ctr">
            <a:normAutofit/>
          </a:bodyPr>
          <a:lstStyle/>
          <a:p>
            <a:pPr marL="342900" lvl="1" indent="-342900">
              <a:buFont typeface="Wingdings" panose="05000000000000000000" pitchFamily="2" charset="2"/>
              <a:buChar char="q"/>
            </a:pPr>
            <a:r>
              <a:rPr lang="en-US" sz="2400" dirty="0"/>
              <a:t>Announce each event 30 days in advance.</a:t>
            </a:r>
          </a:p>
          <a:p>
            <a:pPr marL="342900" lvl="1" indent="-342900">
              <a:buFont typeface="Wingdings" panose="05000000000000000000" pitchFamily="2" charset="2"/>
              <a:buChar char="q"/>
            </a:pPr>
            <a:r>
              <a:rPr lang="en-US" sz="2400" dirty="0"/>
              <a:t>Have a walkthrough meeting.</a:t>
            </a:r>
          </a:p>
          <a:p>
            <a:pPr marL="342900" lvl="1" indent="-342900">
              <a:buFont typeface="Wingdings" panose="05000000000000000000" pitchFamily="2" charset="2"/>
              <a:buChar char="q"/>
            </a:pPr>
            <a:r>
              <a:rPr lang="en-US" sz="2400" dirty="0"/>
              <a:t>Have a second set of eyes.</a:t>
            </a:r>
          </a:p>
          <a:p>
            <a:pPr marL="342900" lvl="1" indent="-342900">
              <a:buFont typeface="Wingdings" panose="05000000000000000000" pitchFamily="2" charset="2"/>
              <a:buChar char="q"/>
            </a:pPr>
            <a:r>
              <a:rPr lang="en-US" sz="2400" dirty="0"/>
              <a:t>Include interaction in your presentation.</a:t>
            </a:r>
          </a:p>
          <a:p>
            <a:pPr marL="342900" lvl="1" indent="-342900">
              <a:buFont typeface="Wingdings" panose="05000000000000000000" pitchFamily="2" charset="2"/>
              <a:buChar char="q"/>
            </a:pPr>
            <a:r>
              <a:rPr lang="en-US" sz="2400" dirty="0"/>
              <a:t>Invite volunteers to participate in the webinar production process.</a:t>
            </a:r>
          </a:p>
        </p:txBody>
      </p:sp>
      <p:sp>
        <p:nvSpPr>
          <p:cNvPr id="4" name="Slide Number Placeholder 3">
            <a:extLst>
              <a:ext uri="{FF2B5EF4-FFF2-40B4-BE49-F238E27FC236}">
                <a16:creationId xmlns:a16="http://schemas.microsoft.com/office/drawing/2014/main" id="{47A12F1A-DA82-4312-B8D0-F859C135167F}"/>
              </a:ext>
            </a:extLst>
          </p:cNvPr>
          <p:cNvSpPr>
            <a:spLocks noGrp="1"/>
          </p:cNvSpPr>
          <p:nvPr>
            <p:ph type="sldNum" sz="quarter" idx="11"/>
          </p:nvPr>
        </p:nvSpPr>
        <p:spPr>
          <a:xfrm>
            <a:off x="10123055" y="6459785"/>
            <a:ext cx="1089428" cy="365125"/>
          </a:xfrm>
        </p:spPr>
        <p:txBody>
          <a:bodyPr>
            <a:normAutofit/>
          </a:bodyPr>
          <a:lstStyle/>
          <a:p>
            <a:pPr>
              <a:spcAft>
                <a:spcPts val="600"/>
              </a:spcAft>
            </a:pPr>
            <a:fld id="{B6F15528-21DE-4FAA-801E-634DDDAF4B2B}" type="slidenum">
              <a:rPr lang="en-US">
                <a:solidFill>
                  <a:schemeClr val="tx2"/>
                </a:solidFill>
              </a:rPr>
              <a:pPr>
                <a:spcAft>
                  <a:spcPts val="600"/>
                </a:spcAft>
              </a:pPr>
              <a:t>16</a:t>
            </a:fld>
            <a:endParaRPr lang="en-US" dirty="0">
              <a:solidFill>
                <a:schemeClr val="tx2"/>
              </a:solidFill>
            </a:endParaRPr>
          </a:p>
        </p:txBody>
      </p:sp>
    </p:spTree>
    <p:extLst>
      <p:ext uri="{BB962C8B-B14F-4D97-AF65-F5344CB8AC3E}">
        <p14:creationId xmlns:p14="http://schemas.microsoft.com/office/powerpoint/2010/main" val="3321512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490C-1381-43C2-9D12-8540F9FD290E}"/>
              </a:ext>
            </a:extLst>
          </p:cNvPr>
          <p:cNvSpPr>
            <a:spLocks noGrp="1"/>
          </p:cNvSpPr>
          <p:nvPr>
            <p:ph type="title"/>
          </p:nvPr>
        </p:nvSpPr>
        <p:spPr>
          <a:xfrm>
            <a:off x="1097280" y="286603"/>
            <a:ext cx="10058400" cy="1450757"/>
          </a:xfrm>
        </p:spPr>
        <p:txBody>
          <a:bodyPr>
            <a:normAutofit/>
          </a:bodyPr>
          <a:lstStyle/>
          <a:p>
            <a:r>
              <a:rPr lang="en-US" dirty="0"/>
              <a:t>Event production timeline</a:t>
            </a:r>
          </a:p>
        </p:txBody>
      </p:sp>
      <p:sp>
        <p:nvSpPr>
          <p:cNvPr id="4" name="Slide Number Placeholder 3">
            <a:extLst>
              <a:ext uri="{FF2B5EF4-FFF2-40B4-BE49-F238E27FC236}">
                <a16:creationId xmlns:a16="http://schemas.microsoft.com/office/drawing/2014/main" id="{3C742E81-0A3F-4DF8-9EB0-641AFB243370}"/>
              </a:ext>
            </a:extLst>
          </p:cNvPr>
          <p:cNvSpPr>
            <a:spLocks noGrp="1"/>
          </p:cNvSpPr>
          <p:nvPr>
            <p:ph type="sldNum" sz="quarter" idx="12"/>
          </p:nvPr>
        </p:nvSpPr>
        <p:spPr>
          <a:xfrm>
            <a:off x="9900458" y="6459785"/>
            <a:ext cx="1312025" cy="365125"/>
          </a:xfrm>
        </p:spPr>
        <p:txBody>
          <a:bodyPr>
            <a:normAutofit/>
          </a:bodyPr>
          <a:lstStyle/>
          <a:p>
            <a:pPr>
              <a:spcAft>
                <a:spcPts val="600"/>
              </a:spcAft>
            </a:pPr>
            <a:fld id="{B6F15528-21DE-4FAA-801E-634DDDAF4B2B}" type="slidenum">
              <a:rPr lang="en-US" smtClean="0"/>
              <a:pPr>
                <a:spcAft>
                  <a:spcPts val="600"/>
                </a:spcAft>
              </a:pPr>
              <a:t>17</a:t>
            </a:fld>
            <a:endParaRPr lang="en-US" dirty="0"/>
          </a:p>
        </p:txBody>
      </p:sp>
      <p:graphicFrame>
        <p:nvGraphicFramePr>
          <p:cNvPr id="5" name="Content Placeholder 4">
            <a:extLst>
              <a:ext uri="{FF2B5EF4-FFF2-40B4-BE49-F238E27FC236}">
                <a16:creationId xmlns:a16="http://schemas.microsoft.com/office/drawing/2014/main" id="{BBF1C217-DF28-46B7-81D0-0CC2AE502E97}"/>
              </a:ext>
            </a:extLst>
          </p:cNvPr>
          <p:cNvGraphicFramePr>
            <a:graphicFrameLocks noGrp="1"/>
          </p:cNvGraphicFramePr>
          <p:nvPr>
            <p:ph idx="1"/>
            <p:extLst>
              <p:ext uri="{D42A27DB-BD31-4B8C-83A1-F6EECF244321}">
                <p14:modId xmlns:p14="http://schemas.microsoft.com/office/powerpoint/2010/main" val="2812306112"/>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0754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490C-1381-43C2-9D12-8540F9FD290E}"/>
              </a:ext>
            </a:extLst>
          </p:cNvPr>
          <p:cNvSpPr>
            <a:spLocks noGrp="1"/>
          </p:cNvSpPr>
          <p:nvPr>
            <p:ph type="title"/>
          </p:nvPr>
        </p:nvSpPr>
        <p:spPr>
          <a:xfrm>
            <a:off x="1097280" y="286603"/>
            <a:ext cx="10058400" cy="1450757"/>
          </a:xfrm>
        </p:spPr>
        <p:txBody>
          <a:bodyPr>
            <a:normAutofit/>
          </a:bodyPr>
          <a:lstStyle/>
          <a:p>
            <a:r>
              <a:rPr lang="en-US" dirty="0"/>
              <a:t>Event production timeline, </a:t>
            </a:r>
            <a:r>
              <a:rPr lang="en-US" i="1" dirty="0"/>
              <a:t>cont’d</a:t>
            </a:r>
          </a:p>
        </p:txBody>
      </p:sp>
      <p:sp>
        <p:nvSpPr>
          <p:cNvPr id="4" name="Slide Number Placeholder 3">
            <a:extLst>
              <a:ext uri="{FF2B5EF4-FFF2-40B4-BE49-F238E27FC236}">
                <a16:creationId xmlns:a16="http://schemas.microsoft.com/office/drawing/2014/main" id="{3C742E81-0A3F-4DF8-9EB0-641AFB243370}"/>
              </a:ext>
            </a:extLst>
          </p:cNvPr>
          <p:cNvSpPr>
            <a:spLocks noGrp="1"/>
          </p:cNvSpPr>
          <p:nvPr>
            <p:ph type="sldNum" sz="quarter" idx="4294967295"/>
          </p:nvPr>
        </p:nvSpPr>
        <p:spPr>
          <a:xfrm>
            <a:off x="9900458" y="6459785"/>
            <a:ext cx="1312025" cy="365125"/>
          </a:xfrm>
        </p:spPr>
        <p:txBody>
          <a:bodyPr>
            <a:normAutofit/>
          </a:bodyPr>
          <a:lstStyle/>
          <a:p>
            <a:pPr>
              <a:spcAft>
                <a:spcPts val="600"/>
              </a:spcAft>
            </a:pPr>
            <a:fld id="{B6F15528-21DE-4FAA-801E-634DDDAF4B2B}" type="slidenum">
              <a:rPr lang="en-US" smtClean="0"/>
              <a:pPr>
                <a:spcAft>
                  <a:spcPts val="600"/>
                </a:spcAft>
              </a:pPr>
              <a:t>18</a:t>
            </a:fld>
            <a:endParaRPr lang="en-US" dirty="0"/>
          </a:p>
        </p:txBody>
      </p:sp>
      <p:graphicFrame>
        <p:nvGraphicFramePr>
          <p:cNvPr id="5" name="Content Placeholder 4">
            <a:extLst>
              <a:ext uri="{FF2B5EF4-FFF2-40B4-BE49-F238E27FC236}">
                <a16:creationId xmlns:a16="http://schemas.microsoft.com/office/drawing/2014/main" id="{BBF1C217-DF28-46B7-81D0-0CC2AE502E97}"/>
              </a:ext>
            </a:extLst>
          </p:cNvPr>
          <p:cNvGraphicFramePr>
            <a:graphicFrameLocks noGrp="1"/>
          </p:cNvGraphicFramePr>
          <p:nvPr>
            <p:ph idx="1"/>
            <p:extLst>
              <p:ext uri="{D42A27DB-BD31-4B8C-83A1-F6EECF244321}">
                <p14:modId xmlns:p14="http://schemas.microsoft.com/office/powerpoint/2010/main" val="4194039187"/>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160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490C-1381-43C2-9D12-8540F9FD290E}"/>
              </a:ext>
            </a:extLst>
          </p:cNvPr>
          <p:cNvSpPr>
            <a:spLocks noGrp="1"/>
          </p:cNvSpPr>
          <p:nvPr>
            <p:ph type="title"/>
          </p:nvPr>
        </p:nvSpPr>
        <p:spPr>
          <a:xfrm>
            <a:off x="1097280" y="286603"/>
            <a:ext cx="10058400" cy="1450757"/>
          </a:xfrm>
        </p:spPr>
        <p:txBody>
          <a:bodyPr>
            <a:normAutofit/>
          </a:bodyPr>
          <a:lstStyle/>
          <a:p>
            <a:r>
              <a:rPr lang="en-US" dirty="0"/>
              <a:t>Event production timeline, </a:t>
            </a:r>
            <a:r>
              <a:rPr lang="en-US" i="1" dirty="0"/>
              <a:t>cont’d</a:t>
            </a:r>
          </a:p>
        </p:txBody>
      </p:sp>
      <p:sp>
        <p:nvSpPr>
          <p:cNvPr id="4" name="Slide Number Placeholder 3">
            <a:extLst>
              <a:ext uri="{FF2B5EF4-FFF2-40B4-BE49-F238E27FC236}">
                <a16:creationId xmlns:a16="http://schemas.microsoft.com/office/drawing/2014/main" id="{3C742E81-0A3F-4DF8-9EB0-641AFB243370}"/>
              </a:ext>
            </a:extLst>
          </p:cNvPr>
          <p:cNvSpPr>
            <a:spLocks noGrp="1"/>
          </p:cNvSpPr>
          <p:nvPr>
            <p:ph type="sldNum" sz="quarter" idx="4294967295"/>
          </p:nvPr>
        </p:nvSpPr>
        <p:spPr>
          <a:xfrm>
            <a:off x="9900458" y="6459785"/>
            <a:ext cx="1312025" cy="365125"/>
          </a:xfrm>
        </p:spPr>
        <p:txBody>
          <a:bodyPr>
            <a:normAutofit/>
          </a:bodyPr>
          <a:lstStyle/>
          <a:p>
            <a:pPr>
              <a:spcAft>
                <a:spcPts val="600"/>
              </a:spcAft>
            </a:pPr>
            <a:fld id="{B6F15528-21DE-4FAA-801E-634DDDAF4B2B}" type="slidenum">
              <a:rPr lang="en-US" smtClean="0"/>
              <a:pPr>
                <a:spcAft>
                  <a:spcPts val="600"/>
                </a:spcAft>
              </a:pPr>
              <a:t>19</a:t>
            </a:fld>
            <a:endParaRPr lang="en-US" dirty="0"/>
          </a:p>
        </p:txBody>
      </p:sp>
      <p:graphicFrame>
        <p:nvGraphicFramePr>
          <p:cNvPr id="5" name="Content Placeholder 4">
            <a:extLst>
              <a:ext uri="{FF2B5EF4-FFF2-40B4-BE49-F238E27FC236}">
                <a16:creationId xmlns:a16="http://schemas.microsoft.com/office/drawing/2014/main" id="{BBF1C217-DF28-46B7-81D0-0CC2AE502E97}"/>
              </a:ext>
            </a:extLst>
          </p:cNvPr>
          <p:cNvGraphicFramePr>
            <a:graphicFrameLocks noGrp="1"/>
          </p:cNvGraphicFramePr>
          <p:nvPr>
            <p:ph idx="1"/>
            <p:extLst>
              <p:ext uri="{D42A27DB-BD31-4B8C-83A1-F6EECF244321}">
                <p14:modId xmlns:p14="http://schemas.microsoft.com/office/powerpoint/2010/main" val="3524974457"/>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0671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6">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18">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0">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1" name="Rectangle 22">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32" name="Rectangle 24">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1F6FBE2D-9B69-46C6-B3BE-B4BD5985B64F}"/>
              </a:ext>
            </a:extLst>
          </p:cNvPr>
          <p:cNvSpPr>
            <a:spLocks noGrp="1"/>
          </p:cNvSpPr>
          <p:nvPr>
            <p:ph type="title"/>
          </p:nvPr>
        </p:nvSpPr>
        <p:spPr>
          <a:xfrm>
            <a:off x="492370" y="516835"/>
            <a:ext cx="3084844" cy="2103875"/>
          </a:xfrm>
        </p:spPr>
        <p:txBody>
          <a:bodyPr vert="horz" lIns="91440" tIns="45720" rIns="91440" bIns="45720" rtlCol="0" anchor="b">
            <a:normAutofit/>
          </a:bodyPr>
          <a:lstStyle/>
          <a:p>
            <a:r>
              <a:rPr kumimoji="0" lang="en-US" altLang="en-US" sz="2500" b="0" i="0" u="none" strike="noStrike" kern="1200" spc="-50" normalizeH="0" baseline="0" dirty="0">
                <a:ln>
                  <a:noFill/>
                </a:ln>
                <a:effectLst/>
                <a:latin typeface="+mj-lt"/>
                <a:ea typeface="+mj-ea"/>
                <a:cs typeface="+mj-cs"/>
              </a:rPr>
              <a:t>Administration for Community Living, Office of Healthcare Information and Counseling</a:t>
            </a:r>
            <a:endParaRPr lang="en-US" sz="2500" kern="1200" spc="-50" baseline="0" dirty="0">
              <a:latin typeface="+mj-lt"/>
              <a:ea typeface="+mj-ea"/>
              <a:cs typeface="+mj-cs"/>
            </a:endParaRPr>
          </a:p>
        </p:txBody>
      </p:sp>
      <p:sp>
        <p:nvSpPr>
          <p:cNvPr id="6" name="Rectangle 1">
            <a:extLst>
              <a:ext uri="{FF2B5EF4-FFF2-40B4-BE49-F238E27FC236}">
                <a16:creationId xmlns:a16="http://schemas.microsoft.com/office/drawing/2014/main" id="{5360EBC3-1049-4884-9A6B-43281172EC4A}"/>
              </a:ext>
            </a:extLst>
          </p:cNvPr>
          <p:cNvSpPr>
            <a:spLocks noGrp="1" noChangeArrowheads="1"/>
          </p:cNvSpPr>
          <p:nvPr>
            <p:ph type="body" sz="half" idx="2"/>
          </p:nvPr>
        </p:nvSpPr>
        <p:spPr bwMode="auto">
          <a:xfrm>
            <a:off x="492371" y="2653800"/>
            <a:ext cx="3084844" cy="33355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45720" rIns="0" bIns="45720" numCol="1" rtlCol="0" anchorCtr="0" compatLnSpc="1">
            <a:prstTxWarp prst="textNoShape">
              <a:avLst/>
            </a:prstTxWarp>
            <a:normAutofit/>
          </a:bodyPr>
          <a:lstStyle/>
          <a:p>
            <a:pPr marR="0" lvl="0" fontAlgn="base">
              <a:tabLst/>
            </a:pPr>
            <a:br>
              <a:rPr kumimoji="0" lang="en-US" altLang="en-US" b="0" i="0" u="none" strike="noStrike" normalizeH="0" dirty="0">
                <a:ln>
                  <a:noFill/>
                </a:ln>
                <a:effectLst/>
              </a:rPr>
            </a:br>
            <a:r>
              <a:rPr lang="en-US" dirty="0"/>
              <a:t>Managing Through COVID-19 Workgroup</a:t>
            </a:r>
            <a:endParaRPr kumimoji="0" lang="en-US" altLang="en-US" b="0" i="0" u="none" strike="noStrike" normalizeH="0" dirty="0">
              <a:ln>
                <a:noFill/>
              </a:ln>
              <a:effectLst/>
            </a:endParaRPr>
          </a:p>
          <a:p>
            <a:pPr marR="0" lvl="0" fontAlgn="base">
              <a:tabLst/>
            </a:pPr>
            <a:endParaRPr lang="en-US" altLang="en-US" dirty="0"/>
          </a:p>
          <a:p>
            <a:pPr marR="0" lvl="0" fontAlgn="base">
              <a:tabLst/>
            </a:pPr>
            <a:endParaRPr kumimoji="0" lang="en-US" altLang="en-US" b="0" i="0" u="none" strike="noStrike" normalizeH="0" dirty="0">
              <a:ln>
                <a:noFill/>
              </a:ln>
              <a:effectLst/>
            </a:endParaRPr>
          </a:p>
          <a:p>
            <a:pPr marR="0" lvl="0" fontAlgn="base">
              <a:tabLst/>
            </a:pPr>
            <a:endParaRPr lang="en-US" altLang="en-US" dirty="0"/>
          </a:p>
          <a:p>
            <a:pPr marR="0" lvl="0" fontAlgn="base">
              <a:tabLst/>
            </a:pPr>
            <a:r>
              <a:rPr kumimoji="0" lang="en-US" altLang="en-US" b="0" i="0" u="none" strike="noStrike" normalizeH="0" dirty="0">
                <a:ln>
                  <a:noFill/>
                </a:ln>
                <a:effectLst/>
              </a:rPr>
              <a:t> September 2020</a:t>
            </a:r>
          </a:p>
        </p:txBody>
      </p:sp>
      <p:sp>
        <p:nvSpPr>
          <p:cNvPr id="27" name="Rectangle 26">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Placeholder 11" descr="This is an image of the COVID-19 Coronavirus">
            <a:extLst>
              <a:ext uri="{FF2B5EF4-FFF2-40B4-BE49-F238E27FC236}">
                <a16:creationId xmlns:a16="http://schemas.microsoft.com/office/drawing/2014/main" id="{80054238-F9F9-47BE-8E29-8344CECB1BE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62" r="-1" b="1236"/>
          <a:stretch/>
        </p:blipFill>
        <p:spPr>
          <a:xfrm>
            <a:off x="4742017" y="640080"/>
            <a:ext cx="6798082" cy="5577840"/>
          </a:xfrm>
          <a:prstGeom prst="rect">
            <a:avLst/>
          </a:prstGeom>
        </p:spPr>
      </p:pic>
    </p:spTree>
    <p:extLst>
      <p:ext uri="{BB962C8B-B14F-4D97-AF65-F5344CB8AC3E}">
        <p14:creationId xmlns:p14="http://schemas.microsoft.com/office/powerpoint/2010/main" val="2608691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49AA-9053-43F3-8BAB-117CE1E8B44F}"/>
              </a:ext>
            </a:extLst>
          </p:cNvPr>
          <p:cNvSpPr>
            <a:spLocks noGrp="1"/>
          </p:cNvSpPr>
          <p:nvPr>
            <p:ph type="title"/>
          </p:nvPr>
        </p:nvSpPr>
        <p:spPr/>
        <p:txBody>
          <a:bodyPr/>
          <a:lstStyle/>
          <a:p>
            <a:r>
              <a:rPr lang="en-US" dirty="0"/>
              <a:t>Steps to a Successful Event</a:t>
            </a:r>
          </a:p>
        </p:txBody>
      </p:sp>
      <p:graphicFrame>
        <p:nvGraphicFramePr>
          <p:cNvPr id="5" name="Content Placeholder 4">
            <a:extLst>
              <a:ext uri="{FF2B5EF4-FFF2-40B4-BE49-F238E27FC236}">
                <a16:creationId xmlns:a16="http://schemas.microsoft.com/office/drawing/2014/main" id="{CE1661E1-0341-490E-AD18-3E7B2FA6B127}"/>
              </a:ext>
            </a:extLst>
          </p:cNvPr>
          <p:cNvGraphicFramePr>
            <a:graphicFrameLocks noGrp="1"/>
          </p:cNvGraphicFramePr>
          <p:nvPr>
            <p:ph idx="1"/>
            <p:extLst>
              <p:ext uri="{D42A27DB-BD31-4B8C-83A1-F6EECF244321}">
                <p14:modId xmlns:p14="http://schemas.microsoft.com/office/powerpoint/2010/main" val="3407103704"/>
              </p:ext>
            </p:extLst>
          </p:nvPr>
        </p:nvGraphicFramePr>
        <p:xfrm>
          <a:off x="975360" y="1940429"/>
          <a:ext cx="10241280" cy="4209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E936F1F-7A8F-4969-B3B0-AECE559C69BA}"/>
              </a:ext>
            </a:extLst>
          </p:cNvPr>
          <p:cNvSpPr>
            <a:spLocks noGrp="1"/>
          </p:cNvSpPr>
          <p:nvPr>
            <p:ph type="sldNum" sz="quarter" idx="11"/>
          </p:nvPr>
        </p:nvSpPr>
        <p:spPr/>
        <p:txBody>
          <a:bodyPr/>
          <a:lstStyle/>
          <a:p>
            <a:fld id="{B6F15528-21DE-4FAA-801E-634DDDAF4B2B}" type="slidenum">
              <a:rPr lang="en-US" smtClean="0"/>
              <a:pPr/>
              <a:t>3</a:t>
            </a:fld>
            <a:endParaRPr lang="en-US" dirty="0"/>
          </a:p>
        </p:txBody>
      </p:sp>
    </p:spTree>
    <p:extLst>
      <p:ext uri="{BB962C8B-B14F-4D97-AF65-F5344CB8AC3E}">
        <p14:creationId xmlns:p14="http://schemas.microsoft.com/office/powerpoint/2010/main" val="3914599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4385-7D17-41A9-BBF7-A76C72F4257E}"/>
              </a:ext>
            </a:extLst>
          </p:cNvPr>
          <p:cNvSpPr>
            <a:spLocks noGrp="1"/>
          </p:cNvSpPr>
          <p:nvPr>
            <p:ph type="title"/>
          </p:nvPr>
        </p:nvSpPr>
        <p:spPr>
          <a:xfrm>
            <a:off x="1097280" y="286603"/>
            <a:ext cx="10642138" cy="1450757"/>
          </a:xfrm>
        </p:spPr>
        <p:txBody>
          <a:bodyPr/>
          <a:lstStyle/>
          <a:p>
            <a:r>
              <a:rPr lang="en-US" dirty="0"/>
              <a:t>Step 1: Get ready to host events</a:t>
            </a:r>
          </a:p>
        </p:txBody>
      </p:sp>
      <p:sp>
        <p:nvSpPr>
          <p:cNvPr id="3" name="Content Placeholder 2">
            <a:extLst>
              <a:ext uri="{FF2B5EF4-FFF2-40B4-BE49-F238E27FC236}">
                <a16:creationId xmlns:a16="http://schemas.microsoft.com/office/drawing/2014/main" id="{BB5201E9-4B40-48EA-A7B2-E36630656D77}"/>
              </a:ext>
            </a:extLst>
          </p:cNvPr>
          <p:cNvSpPr>
            <a:spLocks noGrp="1"/>
          </p:cNvSpPr>
          <p:nvPr>
            <p:ph idx="1"/>
          </p:nvPr>
        </p:nvSpPr>
        <p:spPr>
          <a:xfrm>
            <a:off x="1097280" y="1845734"/>
            <a:ext cx="7705197" cy="4023360"/>
          </a:xfrm>
        </p:spPr>
        <p:txBody>
          <a:bodyPr>
            <a:normAutofit/>
          </a:bodyPr>
          <a:lstStyle/>
          <a:p>
            <a:pPr marL="0" indent="0">
              <a:buNone/>
            </a:pPr>
            <a:r>
              <a:rPr lang="en-US" b="1" dirty="0"/>
              <a:t>A. Set up your technology and learn how to use it!</a:t>
            </a:r>
          </a:p>
          <a:p>
            <a:pPr>
              <a:buFont typeface="Wingdings" panose="05000000000000000000" pitchFamily="2" charset="2"/>
              <a:buChar char="q"/>
            </a:pPr>
            <a:r>
              <a:rPr lang="en-US" dirty="0"/>
              <a:t>Web conferencing platform: questions to consider</a:t>
            </a:r>
          </a:p>
          <a:p>
            <a:pPr marL="342900" lvl="1" indent="-342900">
              <a:buFont typeface="Wingdings" panose="05000000000000000000" pitchFamily="2" charset="2"/>
              <a:buChar char="q"/>
            </a:pPr>
            <a:r>
              <a:rPr lang="en-US" sz="2800" dirty="0">
                <a:solidFill>
                  <a:srgbClr val="002868"/>
                </a:solidFill>
              </a:rPr>
              <a:t>Related software/programs </a:t>
            </a:r>
            <a:br>
              <a:rPr lang="en-US" sz="2800" dirty="0">
                <a:solidFill>
                  <a:srgbClr val="002868"/>
                </a:solidFill>
              </a:rPr>
            </a:br>
            <a:r>
              <a:rPr lang="en-US" sz="2800" dirty="0">
                <a:solidFill>
                  <a:srgbClr val="002868"/>
                </a:solidFill>
              </a:rPr>
              <a:t>(e.g. surveys, email program)</a:t>
            </a:r>
          </a:p>
          <a:p>
            <a:pPr marL="342900" lvl="1" indent="-342900">
              <a:buFont typeface="Wingdings" panose="05000000000000000000" pitchFamily="2" charset="2"/>
              <a:buChar char="q"/>
            </a:pPr>
            <a:r>
              <a:rPr lang="en-US" sz="2800" dirty="0">
                <a:solidFill>
                  <a:srgbClr val="002868"/>
                </a:solidFill>
              </a:rPr>
              <a:t>Physical setup… test everything!</a:t>
            </a:r>
          </a:p>
          <a:p>
            <a:pPr lvl="1"/>
            <a:r>
              <a:rPr lang="en-US" dirty="0"/>
              <a:t>High-speed, grounded internet connection</a:t>
            </a:r>
          </a:p>
          <a:p>
            <a:pPr lvl="1"/>
            <a:r>
              <a:rPr lang="en-US" dirty="0"/>
              <a:t>Computer and backup computer</a:t>
            </a:r>
          </a:p>
          <a:p>
            <a:pPr lvl="1"/>
            <a:r>
              <a:rPr lang="en-US" dirty="0"/>
              <a:t>Landline phone </a:t>
            </a:r>
          </a:p>
          <a:p>
            <a:pPr lvl="1"/>
            <a:r>
              <a:rPr lang="en-US" dirty="0"/>
              <a:t>Headset</a:t>
            </a:r>
          </a:p>
          <a:p>
            <a:pPr lvl="1"/>
            <a:r>
              <a:rPr lang="en-US" dirty="0"/>
              <a:t>Video camera (or not)</a:t>
            </a:r>
          </a:p>
        </p:txBody>
      </p:sp>
      <p:sp>
        <p:nvSpPr>
          <p:cNvPr id="4" name="Slide Number Placeholder 3">
            <a:extLst>
              <a:ext uri="{FF2B5EF4-FFF2-40B4-BE49-F238E27FC236}">
                <a16:creationId xmlns:a16="http://schemas.microsoft.com/office/drawing/2014/main" id="{4130E450-A18E-4618-9EE5-6491BFB148E5}"/>
              </a:ext>
            </a:extLst>
          </p:cNvPr>
          <p:cNvSpPr>
            <a:spLocks noGrp="1"/>
          </p:cNvSpPr>
          <p:nvPr>
            <p:ph type="sldNum" sz="quarter" idx="12"/>
          </p:nvPr>
        </p:nvSpPr>
        <p:spPr/>
        <p:txBody>
          <a:bodyPr/>
          <a:lstStyle/>
          <a:p>
            <a:fld id="{B6F15528-21DE-4FAA-801E-634DDDAF4B2B}" type="slidenum">
              <a:rPr lang="en-US" smtClean="0"/>
              <a:pPr/>
              <a:t>4</a:t>
            </a:fld>
            <a:endParaRPr lang="en-US" dirty="0"/>
          </a:p>
        </p:txBody>
      </p:sp>
      <p:graphicFrame>
        <p:nvGraphicFramePr>
          <p:cNvPr id="5" name="Diagram 4">
            <a:extLst>
              <a:ext uri="{FF2B5EF4-FFF2-40B4-BE49-F238E27FC236}">
                <a16:creationId xmlns:a16="http://schemas.microsoft.com/office/drawing/2014/main" id="{88B20B7F-C30A-48B5-921A-72932533B167}"/>
              </a:ext>
            </a:extLst>
          </p:cNvPr>
          <p:cNvGraphicFramePr/>
          <p:nvPr>
            <p:extLst>
              <p:ext uri="{D42A27DB-BD31-4B8C-83A1-F6EECF244321}">
                <p14:modId xmlns:p14="http://schemas.microsoft.com/office/powerpoint/2010/main" val="792802317"/>
              </p:ext>
            </p:extLst>
          </p:nvPr>
        </p:nvGraphicFramePr>
        <p:xfrm>
          <a:off x="2857500" y="5662136"/>
          <a:ext cx="6477000" cy="738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Woman with glasses looking at computer monitor">
            <a:extLst>
              <a:ext uri="{FF2B5EF4-FFF2-40B4-BE49-F238E27FC236}">
                <a16:creationId xmlns:a16="http://schemas.microsoft.com/office/drawing/2014/main" id="{51E71D97-7A46-4B92-8B94-0E1167F100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9870" y="2806120"/>
            <a:ext cx="3929932" cy="262519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380657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4385-7D17-41A9-BBF7-A76C72F4257E}"/>
              </a:ext>
            </a:extLst>
          </p:cNvPr>
          <p:cNvSpPr>
            <a:spLocks noGrp="1"/>
          </p:cNvSpPr>
          <p:nvPr>
            <p:ph type="title"/>
          </p:nvPr>
        </p:nvSpPr>
        <p:spPr>
          <a:xfrm>
            <a:off x="4839286" y="286603"/>
            <a:ext cx="6316394" cy="1450757"/>
          </a:xfrm>
        </p:spPr>
        <p:txBody>
          <a:bodyPr>
            <a:normAutofit/>
          </a:bodyPr>
          <a:lstStyle/>
          <a:p>
            <a:r>
              <a:rPr lang="en-US" sz="3800" dirty="0"/>
              <a:t>Step 1: Get ready to host events, </a:t>
            </a:r>
            <a:r>
              <a:rPr lang="en-US" sz="3800" i="1" dirty="0"/>
              <a:t>cont’d</a:t>
            </a:r>
          </a:p>
        </p:txBody>
      </p:sp>
      <p:pic>
        <p:nvPicPr>
          <p:cNvPr id="8" name="Picture 7" descr="Colorful strings being woven togehter">
            <a:extLst>
              <a:ext uri="{FF2B5EF4-FFF2-40B4-BE49-F238E27FC236}">
                <a16:creationId xmlns:a16="http://schemas.microsoft.com/office/drawing/2014/main" id="{49CDD4FB-4C12-47A9-AF46-3A768838A510}"/>
              </a:ext>
            </a:extLst>
          </p:cNvPr>
          <p:cNvPicPr>
            <a:picLocks noChangeAspect="1"/>
          </p:cNvPicPr>
          <p:nvPr/>
        </p:nvPicPr>
        <p:blipFill>
          <a:blip r:embed="rId3" cstate="hqprint">
            <a:extLst>
              <a:ext uri="{28A0092B-C50C-407E-A947-70E740481C1C}">
                <a14:useLocalDpi xmlns:a14="http://schemas.microsoft.com/office/drawing/2010/main" val="0"/>
              </a:ext>
            </a:extLst>
          </a:blip>
          <a:stretch/>
        </p:blipFill>
        <p:spPr>
          <a:xfrm>
            <a:off x="344912" y="2590734"/>
            <a:ext cx="3094997" cy="2065910"/>
          </a:xfrm>
          <a:prstGeom prst="rect">
            <a:avLst/>
          </a:prstGeom>
        </p:spPr>
      </p:pic>
      <p:sp>
        <p:nvSpPr>
          <p:cNvPr id="3" name="Content Placeholder 2">
            <a:extLst>
              <a:ext uri="{FF2B5EF4-FFF2-40B4-BE49-F238E27FC236}">
                <a16:creationId xmlns:a16="http://schemas.microsoft.com/office/drawing/2014/main" id="{BB5201E9-4B40-48EA-A7B2-E36630656D77}"/>
              </a:ext>
            </a:extLst>
          </p:cNvPr>
          <p:cNvSpPr>
            <a:spLocks noGrp="1"/>
          </p:cNvSpPr>
          <p:nvPr>
            <p:ph idx="1"/>
          </p:nvPr>
        </p:nvSpPr>
        <p:spPr>
          <a:xfrm>
            <a:off x="4839286" y="1845734"/>
            <a:ext cx="6316394" cy="4023360"/>
          </a:xfrm>
        </p:spPr>
        <p:txBody>
          <a:bodyPr>
            <a:normAutofit/>
          </a:bodyPr>
          <a:lstStyle/>
          <a:p>
            <a:pPr marL="0" indent="0">
              <a:buNone/>
            </a:pPr>
            <a:r>
              <a:rPr lang="en-US" b="1" dirty="0"/>
              <a:t>B. Set up your team</a:t>
            </a:r>
          </a:p>
          <a:p>
            <a:pPr marL="342900" lvl="1" indent="-342900">
              <a:buFont typeface="Wingdings" panose="05000000000000000000" pitchFamily="2" charset="2"/>
              <a:buChar char="q"/>
            </a:pPr>
            <a:r>
              <a:rPr lang="en-US" dirty="0"/>
              <a:t>Event host(s) </a:t>
            </a:r>
          </a:p>
          <a:p>
            <a:pPr marL="342900" lvl="1" indent="-342900">
              <a:buFont typeface="Wingdings" panose="05000000000000000000" pitchFamily="2" charset="2"/>
              <a:buChar char="q"/>
            </a:pPr>
            <a:r>
              <a:rPr lang="en-US" dirty="0"/>
              <a:t>Presenter(s)</a:t>
            </a:r>
          </a:p>
          <a:p>
            <a:pPr marL="342900" lvl="1" indent="-342900">
              <a:buFont typeface="Wingdings" panose="05000000000000000000" pitchFamily="2" charset="2"/>
              <a:buChar char="q"/>
            </a:pPr>
            <a:r>
              <a:rPr lang="en-US" dirty="0"/>
              <a:t>Event coordinator</a:t>
            </a:r>
          </a:p>
          <a:p>
            <a:pPr marL="342900" lvl="1" indent="-342900">
              <a:buFont typeface="Wingdings" panose="05000000000000000000" pitchFamily="2" charset="2"/>
              <a:buChar char="q"/>
            </a:pPr>
            <a:r>
              <a:rPr lang="en-US" dirty="0"/>
              <a:t>Backup/tech support for attendees</a:t>
            </a:r>
          </a:p>
          <a:p>
            <a:pPr marL="342900" lvl="1" indent="-342900">
              <a:buFont typeface="Wingdings" panose="05000000000000000000" pitchFamily="2" charset="2"/>
              <a:buChar char="q"/>
            </a:pPr>
            <a:r>
              <a:rPr lang="en-US" dirty="0"/>
              <a:t>Communications specialist</a:t>
            </a:r>
          </a:p>
          <a:p>
            <a:pPr marL="342900" lvl="1" indent="-342900">
              <a:buFont typeface="Wingdings" panose="05000000000000000000" pitchFamily="2" charset="2"/>
              <a:buChar char="q"/>
            </a:pPr>
            <a:r>
              <a:rPr lang="en-US" dirty="0"/>
              <a:t>PowerPoint developer/editor</a:t>
            </a:r>
          </a:p>
          <a:p>
            <a:pPr marL="342900" lvl="1" indent="-342900">
              <a:buFont typeface="Wingdings" panose="05000000000000000000" pitchFamily="2" charset="2"/>
              <a:buChar char="q"/>
            </a:pPr>
            <a:r>
              <a:rPr lang="en-US" dirty="0"/>
              <a:t>Quality review/second set of eyes </a:t>
            </a:r>
          </a:p>
        </p:txBody>
      </p:sp>
      <p:sp>
        <p:nvSpPr>
          <p:cNvPr id="4" name="Slide Number Placeholder 3">
            <a:extLst>
              <a:ext uri="{FF2B5EF4-FFF2-40B4-BE49-F238E27FC236}">
                <a16:creationId xmlns:a16="http://schemas.microsoft.com/office/drawing/2014/main" id="{4130E450-A18E-4618-9EE5-6491BFB148E5}"/>
              </a:ext>
            </a:extLst>
          </p:cNvPr>
          <p:cNvSpPr>
            <a:spLocks noGrp="1"/>
          </p:cNvSpPr>
          <p:nvPr>
            <p:ph type="sldNum" sz="quarter" idx="11"/>
          </p:nvPr>
        </p:nvSpPr>
        <p:spPr>
          <a:xfrm>
            <a:off x="9074426" y="6388834"/>
            <a:ext cx="3042468" cy="365125"/>
          </a:xfrm>
        </p:spPr>
        <p:txBody>
          <a:bodyPr>
            <a:normAutofit/>
          </a:bodyPr>
          <a:lstStyle/>
          <a:p>
            <a:pPr>
              <a:spcAft>
                <a:spcPts val="600"/>
              </a:spcAft>
            </a:pPr>
            <a:fld id="{B6F15528-21DE-4FAA-801E-634DDDAF4B2B}" type="slidenum">
              <a:rPr lang="en-US" smtClean="0">
                <a:solidFill>
                  <a:schemeClr val="tx1"/>
                </a:solidFill>
              </a:rPr>
              <a:pPr>
                <a:spcAft>
                  <a:spcPts val="600"/>
                </a:spcAft>
              </a:pPr>
              <a:t>5</a:t>
            </a:fld>
            <a:endParaRPr lang="en-US" dirty="0">
              <a:solidFill>
                <a:schemeClr val="tx1"/>
              </a:solidFill>
            </a:endParaRPr>
          </a:p>
        </p:txBody>
      </p:sp>
      <p:pic>
        <p:nvPicPr>
          <p:cNvPr id="10" name="Picture 9" descr="A person in a blue shirt&#10;&#10;Description automatically generated">
            <a:extLst>
              <a:ext uri="{FF2B5EF4-FFF2-40B4-BE49-F238E27FC236}">
                <a16:creationId xmlns:a16="http://schemas.microsoft.com/office/drawing/2014/main" id="{B4B0B5A5-C24A-4A7D-947E-5BAAC23FD8AF}"/>
              </a:ext>
            </a:extLst>
          </p:cNvPr>
          <p:cNvPicPr>
            <a:picLocks noChangeAspect="1"/>
          </p:cNvPicPr>
          <p:nvPr/>
        </p:nvPicPr>
        <p:blipFill rotWithShape="1">
          <a:blip r:embed="rId4">
            <a:extLst>
              <a:ext uri="{28A0092B-C50C-407E-A947-70E740481C1C}">
                <a14:useLocalDpi xmlns:a14="http://schemas.microsoft.com/office/drawing/2010/main" val="0"/>
              </a:ext>
            </a:extLst>
          </a:blip>
          <a:srcRect r="11721"/>
          <a:stretch/>
        </p:blipFill>
        <p:spPr>
          <a:xfrm>
            <a:off x="-66642" y="-33090"/>
            <a:ext cx="4132206" cy="7021268"/>
          </a:xfrm>
          <a:prstGeom prst="rect">
            <a:avLst/>
          </a:prstGeom>
        </p:spPr>
      </p:pic>
    </p:spTree>
    <p:extLst>
      <p:ext uri="{BB962C8B-B14F-4D97-AF65-F5344CB8AC3E}">
        <p14:creationId xmlns:p14="http://schemas.microsoft.com/office/powerpoint/2010/main" val="3131807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026C5DBA-CCAD-4B36-B8FD-E8FD90D4A015}"/>
              </a:ext>
            </a:extLst>
          </p:cNvPr>
          <p:cNvSpPr/>
          <p:nvPr/>
        </p:nvSpPr>
        <p:spPr>
          <a:xfrm rot="10800000" flipH="1">
            <a:off x="6557818" y="1884402"/>
            <a:ext cx="4202546" cy="4054763"/>
          </a:xfrm>
          <a:prstGeom prst="wedgeRoundRectCallout">
            <a:avLst>
              <a:gd name="adj1" fmla="val -31163"/>
              <a:gd name="adj2" fmla="val 66145"/>
              <a:gd name="adj3" fmla="val 16667"/>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41AA4D8-D9F9-45F4-8A63-68AE20B25223}"/>
              </a:ext>
            </a:extLst>
          </p:cNvPr>
          <p:cNvSpPr txBox="1"/>
          <p:nvPr/>
        </p:nvSpPr>
        <p:spPr>
          <a:xfrm>
            <a:off x="9896162" y="4679114"/>
            <a:ext cx="710497" cy="923330"/>
          </a:xfrm>
          <a:prstGeom prst="rect">
            <a:avLst/>
          </a:prstGeom>
          <a:noFill/>
        </p:spPr>
        <p:txBody>
          <a:bodyPr wrap="square" rtlCol="0">
            <a:spAutoFit/>
          </a:bodyPr>
          <a:lstStyle/>
          <a:p>
            <a:r>
              <a:rPr lang="en-US" sz="5400" dirty="0">
                <a:solidFill>
                  <a:schemeClr val="bg2"/>
                </a:solidFill>
                <a:latin typeface="+mj-lt"/>
              </a:rPr>
              <a:t>”</a:t>
            </a:r>
          </a:p>
        </p:txBody>
      </p:sp>
      <p:sp>
        <p:nvSpPr>
          <p:cNvPr id="9" name="TextBox 8">
            <a:extLst>
              <a:ext uri="{FF2B5EF4-FFF2-40B4-BE49-F238E27FC236}">
                <a16:creationId xmlns:a16="http://schemas.microsoft.com/office/drawing/2014/main" id="{F995E3AC-C288-4455-8AB5-F4A5F06FDB98}"/>
              </a:ext>
            </a:extLst>
          </p:cNvPr>
          <p:cNvSpPr txBox="1"/>
          <p:nvPr/>
        </p:nvSpPr>
        <p:spPr>
          <a:xfrm>
            <a:off x="6664688" y="2232804"/>
            <a:ext cx="710497" cy="923330"/>
          </a:xfrm>
          <a:prstGeom prst="rect">
            <a:avLst/>
          </a:prstGeom>
          <a:noFill/>
        </p:spPr>
        <p:txBody>
          <a:bodyPr wrap="square" rtlCol="0">
            <a:spAutoFit/>
          </a:bodyPr>
          <a:lstStyle/>
          <a:p>
            <a:r>
              <a:rPr lang="en-US" sz="5400" dirty="0">
                <a:solidFill>
                  <a:schemeClr val="bg2"/>
                </a:solidFill>
                <a:latin typeface="+mj-lt"/>
              </a:rPr>
              <a:t>“</a:t>
            </a:r>
          </a:p>
        </p:txBody>
      </p:sp>
      <p:sp>
        <p:nvSpPr>
          <p:cNvPr id="2" name="Title 1">
            <a:extLst>
              <a:ext uri="{FF2B5EF4-FFF2-40B4-BE49-F238E27FC236}">
                <a16:creationId xmlns:a16="http://schemas.microsoft.com/office/drawing/2014/main" id="{4813AF35-8C79-4D41-9E35-2CA64644E110}"/>
              </a:ext>
            </a:extLst>
          </p:cNvPr>
          <p:cNvSpPr>
            <a:spLocks noGrp="1"/>
          </p:cNvSpPr>
          <p:nvPr>
            <p:ph type="title"/>
          </p:nvPr>
        </p:nvSpPr>
        <p:spPr>
          <a:xfrm>
            <a:off x="1191491" y="255863"/>
            <a:ext cx="9476509" cy="1292662"/>
          </a:xfrm>
        </p:spPr>
        <p:txBody>
          <a:bodyPr/>
          <a:lstStyle/>
          <a:p>
            <a:r>
              <a:rPr lang="en-US" dirty="0"/>
              <a:t>Rule of webinars and technology</a:t>
            </a:r>
          </a:p>
        </p:txBody>
      </p:sp>
      <p:sp>
        <p:nvSpPr>
          <p:cNvPr id="4" name="Slide Number Placeholder 3">
            <a:extLst>
              <a:ext uri="{FF2B5EF4-FFF2-40B4-BE49-F238E27FC236}">
                <a16:creationId xmlns:a16="http://schemas.microsoft.com/office/drawing/2014/main" id="{BCBD6341-FD88-4C2E-95B0-5AB131A51D74}"/>
              </a:ext>
            </a:extLst>
          </p:cNvPr>
          <p:cNvSpPr>
            <a:spLocks noGrp="1"/>
          </p:cNvSpPr>
          <p:nvPr>
            <p:ph type="sldNum" sz="quarter" idx="11"/>
          </p:nvPr>
        </p:nvSpPr>
        <p:spPr/>
        <p:txBody>
          <a:bodyPr/>
          <a:lstStyle/>
          <a:p>
            <a:fld id="{B6F15528-21DE-4FAA-801E-634DDDAF4B2B}" type="slidenum">
              <a:rPr lang="en-US" smtClean="0"/>
              <a:pPr/>
              <a:t>6</a:t>
            </a:fld>
            <a:endParaRPr lang="en-US" dirty="0"/>
          </a:p>
        </p:txBody>
      </p:sp>
      <p:pic>
        <p:nvPicPr>
          <p:cNvPr id="8" name="Picture 7">
            <a:extLst>
              <a:ext uri="{FF2B5EF4-FFF2-40B4-BE49-F238E27FC236}">
                <a16:creationId xmlns:a16="http://schemas.microsoft.com/office/drawing/2014/main" id="{D6217BD5-1373-473F-9222-5FDFB9F5DB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1" y="2168149"/>
            <a:ext cx="4571999" cy="3048692"/>
          </a:xfrm>
          <a:prstGeom prst="rect">
            <a:avLst/>
          </a:prstGeom>
        </p:spPr>
      </p:pic>
      <p:sp>
        <p:nvSpPr>
          <p:cNvPr id="7" name="Content Placeholder 6">
            <a:extLst>
              <a:ext uri="{FF2B5EF4-FFF2-40B4-BE49-F238E27FC236}">
                <a16:creationId xmlns:a16="http://schemas.microsoft.com/office/drawing/2014/main" id="{15675560-C4F3-4BB5-9046-421753DE3CC0}"/>
              </a:ext>
            </a:extLst>
          </p:cNvPr>
          <p:cNvSpPr>
            <a:spLocks noGrp="1"/>
          </p:cNvSpPr>
          <p:nvPr>
            <p:ph idx="1"/>
          </p:nvPr>
        </p:nvSpPr>
        <p:spPr>
          <a:xfrm>
            <a:off x="6959232" y="2398384"/>
            <a:ext cx="3435929" cy="3596949"/>
          </a:xfrm>
        </p:spPr>
        <p:txBody>
          <a:bodyPr/>
          <a:lstStyle/>
          <a:p>
            <a:r>
              <a:rPr lang="en-US" sz="3050" baseline="0" dirty="0">
                <a:solidFill>
                  <a:schemeClr val="bg1"/>
                </a:solidFill>
                <a:latin typeface="Verdana Pro Cond SemiBold" panose="020B0706030504040204" pitchFamily="34" charset="0"/>
              </a:rPr>
              <a:t>It’s not a question of whether or not something will go wrong, but what and when. Prepare for the worst and hope for the best!</a:t>
            </a:r>
            <a:endParaRPr lang="en-US" sz="3050" dirty="0">
              <a:solidFill>
                <a:schemeClr val="bg1"/>
              </a:solidFill>
              <a:latin typeface="Verdana Pro Cond SemiBold" panose="020B0706030504040204" pitchFamily="34" charset="0"/>
            </a:endParaRPr>
          </a:p>
          <a:p>
            <a:pPr marL="0" indent="0">
              <a:buNone/>
            </a:pPr>
            <a:endParaRPr lang="en-US" dirty="0"/>
          </a:p>
        </p:txBody>
      </p:sp>
    </p:spTree>
    <p:extLst>
      <p:ext uri="{BB962C8B-B14F-4D97-AF65-F5344CB8AC3E}">
        <p14:creationId xmlns:p14="http://schemas.microsoft.com/office/powerpoint/2010/main" val="2291400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7" name="Rectangle 16">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6B4385-7D17-41A9-BBF7-A76C72F4257E}"/>
              </a:ext>
            </a:extLst>
          </p:cNvPr>
          <p:cNvSpPr>
            <a:spLocks noGrp="1"/>
          </p:cNvSpPr>
          <p:nvPr>
            <p:ph type="title"/>
          </p:nvPr>
        </p:nvSpPr>
        <p:spPr>
          <a:xfrm>
            <a:off x="5181601" y="634946"/>
            <a:ext cx="6368142" cy="1450757"/>
          </a:xfrm>
        </p:spPr>
        <p:txBody>
          <a:bodyPr>
            <a:normAutofit/>
          </a:bodyPr>
          <a:lstStyle/>
          <a:p>
            <a:r>
              <a:rPr lang="en-US" sz="4100" dirty="0"/>
              <a:t>Step 1: Get ready to host events, </a:t>
            </a:r>
            <a:r>
              <a:rPr lang="en-US" sz="4100" i="1" dirty="0"/>
              <a:t>cont’d</a:t>
            </a:r>
          </a:p>
        </p:txBody>
      </p:sp>
      <p:cxnSp>
        <p:nvCxnSpPr>
          <p:cNvPr id="19" name="Straight Connector 18">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B5201E9-4B40-48EA-A7B2-E36630656D77}"/>
              </a:ext>
            </a:extLst>
          </p:cNvPr>
          <p:cNvSpPr>
            <a:spLocks noGrp="1"/>
          </p:cNvSpPr>
          <p:nvPr>
            <p:ph idx="1"/>
          </p:nvPr>
        </p:nvSpPr>
        <p:spPr>
          <a:xfrm>
            <a:off x="5181601" y="2198914"/>
            <a:ext cx="6368142" cy="3670180"/>
          </a:xfrm>
        </p:spPr>
        <p:txBody>
          <a:bodyPr>
            <a:normAutofit/>
          </a:bodyPr>
          <a:lstStyle/>
          <a:p>
            <a:pPr marL="0" indent="0">
              <a:buNone/>
            </a:pPr>
            <a:r>
              <a:rPr lang="en-US" b="1" dirty="0"/>
              <a:t>C. Practice!</a:t>
            </a:r>
          </a:p>
          <a:p>
            <a:pPr marL="342900" lvl="1" indent="-342900">
              <a:buFont typeface="Wingdings" panose="05000000000000000000" pitchFamily="2" charset="2"/>
              <a:buChar char="q"/>
            </a:pPr>
            <a:r>
              <a:rPr lang="en-US" dirty="0"/>
              <a:t>Practice using your technology.</a:t>
            </a:r>
          </a:p>
          <a:p>
            <a:pPr marL="857250" lvl="2" indent="-457200"/>
            <a:r>
              <a:rPr lang="en-US" dirty="0"/>
              <a:t>Create practice sessions using the same account and setup as the event.</a:t>
            </a:r>
          </a:p>
          <a:p>
            <a:pPr marL="857250" lvl="2" indent="-457200"/>
            <a:r>
              <a:rPr lang="en-US" dirty="0"/>
              <a:t>Make sure you are comfortable using any web conferencing tools that may be needed.</a:t>
            </a:r>
          </a:p>
          <a:p>
            <a:pPr marL="857250" lvl="2" indent="-457200"/>
            <a:r>
              <a:rPr lang="en-US" dirty="0"/>
              <a:t>Assign someone to practice joining “by phone only” to ensure attendees without internet connection can still participate by phone</a:t>
            </a:r>
          </a:p>
          <a:p>
            <a:pPr marL="400050" lvl="2" indent="0">
              <a:buNone/>
            </a:pPr>
            <a:endParaRPr lang="en-US" dirty="0"/>
          </a:p>
        </p:txBody>
      </p:sp>
      <p:sp>
        <p:nvSpPr>
          <p:cNvPr id="4" name="Slide Number Placeholder 3">
            <a:extLst>
              <a:ext uri="{FF2B5EF4-FFF2-40B4-BE49-F238E27FC236}">
                <a16:creationId xmlns:a16="http://schemas.microsoft.com/office/drawing/2014/main" id="{4130E450-A18E-4618-9EE5-6491BFB148E5}"/>
              </a:ext>
            </a:extLst>
          </p:cNvPr>
          <p:cNvSpPr>
            <a:spLocks noGrp="1"/>
          </p:cNvSpPr>
          <p:nvPr>
            <p:ph type="sldNum" sz="quarter" idx="11"/>
          </p:nvPr>
        </p:nvSpPr>
        <p:spPr>
          <a:xfrm>
            <a:off x="9900458" y="6459785"/>
            <a:ext cx="1312025" cy="365125"/>
          </a:xfrm>
        </p:spPr>
        <p:txBody>
          <a:bodyPr>
            <a:normAutofit/>
          </a:bodyPr>
          <a:lstStyle/>
          <a:p>
            <a:pPr>
              <a:spcAft>
                <a:spcPts val="600"/>
              </a:spcAft>
            </a:pPr>
            <a:fld id="{B6F15528-21DE-4FAA-801E-634DDDAF4B2B}" type="slidenum">
              <a:rPr lang="en-US">
                <a:solidFill>
                  <a:schemeClr val="tx1">
                    <a:lumMod val="75000"/>
                    <a:lumOff val="25000"/>
                  </a:schemeClr>
                </a:solidFill>
              </a:rPr>
              <a:pPr>
                <a:spcAft>
                  <a:spcPts val="600"/>
                </a:spcAft>
              </a:pPr>
              <a:t>7</a:t>
            </a:fld>
            <a:endParaRPr lang="en-US" dirty="0">
              <a:solidFill>
                <a:schemeClr val="tx1">
                  <a:lumMod val="75000"/>
                  <a:lumOff val="25000"/>
                </a:schemeClr>
              </a:solidFill>
            </a:endParaRPr>
          </a:p>
        </p:txBody>
      </p:sp>
      <p:pic>
        <p:nvPicPr>
          <p:cNvPr id="8" name="Picture 7" descr="A person sitting at a desk in front of a computer&#10;&#10;Description automatically generated">
            <a:extLst>
              <a:ext uri="{FF2B5EF4-FFF2-40B4-BE49-F238E27FC236}">
                <a16:creationId xmlns:a16="http://schemas.microsoft.com/office/drawing/2014/main" id="{3E8E005F-996E-480D-8115-690D881DF711}"/>
              </a:ext>
            </a:extLst>
          </p:cNvPr>
          <p:cNvPicPr>
            <a:picLocks noChangeAspect="1"/>
          </p:cNvPicPr>
          <p:nvPr/>
        </p:nvPicPr>
        <p:blipFill rotWithShape="1">
          <a:blip r:embed="rId3">
            <a:extLst>
              <a:ext uri="{28A0092B-C50C-407E-A947-70E740481C1C}">
                <a14:useLocalDpi xmlns:a14="http://schemas.microsoft.com/office/drawing/2010/main" val="0"/>
              </a:ext>
            </a:extLst>
          </a:blip>
          <a:srcRect l="24163" r="30593"/>
          <a:stretch/>
        </p:blipFill>
        <p:spPr>
          <a:xfrm>
            <a:off x="0" y="-1"/>
            <a:ext cx="4654277" cy="6858000"/>
          </a:xfrm>
          <a:prstGeom prst="rect">
            <a:avLst/>
          </a:prstGeom>
        </p:spPr>
      </p:pic>
    </p:spTree>
    <p:extLst>
      <p:ext uri="{BB962C8B-B14F-4D97-AF65-F5344CB8AC3E}">
        <p14:creationId xmlns:p14="http://schemas.microsoft.com/office/powerpoint/2010/main" val="971530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611BB-17EB-4A58-9B56-B05939B5ABA1}"/>
              </a:ext>
            </a:extLst>
          </p:cNvPr>
          <p:cNvSpPr>
            <a:spLocks noGrp="1"/>
          </p:cNvSpPr>
          <p:nvPr>
            <p:ph type="title"/>
          </p:nvPr>
        </p:nvSpPr>
        <p:spPr>
          <a:xfrm>
            <a:off x="1097280" y="286603"/>
            <a:ext cx="10058400" cy="1450757"/>
          </a:xfrm>
        </p:spPr>
        <p:txBody>
          <a:bodyPr>
            <a:normAutofit/>
          </a:bodyPr>
          <a:lstStyle/>
          <a:p>
            <a:r>
              <a:rPr lang="en-US" dirty="0"/>
              <a:t>Event Production: Additional Resources</a:t>
            </a:r>
          </a:p>
        </p:txBody>
      </p:sp>
      <p:pic>
        <p:nvPicPr>
          <p:cNvPr id="6" name="Picture 5">
            <a:extLst>
              <a:ext uri="{FF2B5EF4-FFF2-40B4-BE49-F238E27FC236}">
                <a16:creationId xmlns:a16="http://schemas.microsoft.com/office/drawing/2014/main" id="{3106B4A3-CAA4-4C6C-8FCC-3BE28DDD6B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66" r="53333"/>
          <a:stretch/>
        </p:blipFill>
        <p:spPr>
          <a:xfrm>
            <a:off x="8090443" y="1916318"/>
            <a:ext cx="2995362" cy="3471012"/>
          </a:xfrm>
          <a:prstGeom prst="rect">
            <a:avLst/>
          </a:prstGeom>
          <a:scene3d>
            <a:camera prst="orthographicFront"/>
            <a:lightRig rig="contrasting" dir="t">
              <a:rot lat="0" lon="0" rev="4200000"/>
            </a:lightRig>
          </a:scene3d>
          <a:sp3d prstMaterial="plastic">
            <a:contourClr>
              <a:srgbClr val="969696"/>
            </a:contourClr>
          </a:sp3d>
        </p:spPr>
      </p:pic>
      <p:sp>
        <p:nvSpPr>
          <p:cNvPr id="4" name="Slide Number Placeholder 3">
            <a:extLst>
              <a:ext uri="{FF2B5EF4-FFF2-40B4-BE49-F238E27FC236}">
                <a16:creationId xmlns:a16="http://schemas.microsoft.com/office/drawing/2014/main" id="{498DCAEB-1304-43B6-BE23-974DDC1260F8}"/>
              </a:ext>
            </a:extLst>
          </p:cNvPr>
          <p:cNvSpPr>
            <a:spLocks noGrp="1"/>
          </p:cNvSpPr>
          <p:nvPr>
            <p:ph type="sldNum" sz="quarter" idx="11"/>
          </p:nvPr>
        </p:nvSpPr>
        <p:spPr>
          <a:xfrm>
            <a:off x="9900458" y="6459785"/>
            <a:ext cx="1312025" cy="365125"/>
          </a:xfrm>
        </p:spPr>
        <p:txBody>
          <a:bodyPr>
            <a:normAutofit/>
          </a:bodyPr>
          <a:lstStyle/>
          <a:p>
            <a:pPr>
              <a:spcAft>
                <a:spcPts val="600"/>
              </a:spcAft>
            </a:pPr>
            <a:fld id="{B6F15528-21DE-4FAA-801E-634DDDAF4B2B}" type="slidenum">
              <a:rPr lang="en-US" smtClean="0"/>
              <a:pPr>
                <a:spcAft>
                  <a:spcPts val="600"/>
                </a:spcAft>
              </a:pPr>
              <a:t>8</a:t>
            </a:fld>
            <a:endParaRPr lang="en-US" dirty="0"/>
          </a:p>
        </p:txBody>
      </p:sp>
      <p:graphicFrame>
        <p:nvGraphicFramePr>
          <p:cNvPr id="7" name="Content Placeholder 6">
            <a:extLst>
              <a:ext uri="{FF2B5EF4-FFF2-40B4-BE49-F238E27FC236}">
                <a16:creationId xmlns:a16="http://schemas.microsoft.com/office/drawing/2014/main" id="{7F2CCC5A-23F1-49AE-939A-9A61C67CB047}"/>
              </a:ext>
            </a:extLst>
          </p:cNvPr>
          <p:cNvGraphicFramePr>
            <a:graphicFrameLocks noGrp="1"/>
          </p:cNvGraphicFramePr>
          <p:nvPr>
            <p:ph idx="1"/>
            <p:extLst>
              <p:ext uri="{D42A27DB-BD31-4B8C-83A1-F6EECF244321}">
                <p14:modId xmlns:p14="http://schemas.microsoft.com/office/powerpoint/2010/main" val="2174057848"/>
              </p:ext>
            </p:extLst>
          </p:nvPr>
        </p:nvGraphicFramePr>
        <p:xfrm>
          <a:off x="1097279" y="1845734"/>
          <a:ext cx="6454987" cy="4023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18666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4385-7D17-41A9-BBF7-A76C72F4257E}"/>
              </a:ext>
            </a:extLst>
          </p:cNvPr>
          <p:cNvSpPr>
            <a:spLocks noGrp="1"/>
          </p:cNvSpPr>
          <p:nvPr>
            <p:ph type="title"/>
          </p:nvPr>
        </p:nvSpPr>
        <p:spPr>
          <a:xfrm>
            <a:off x="1088044" y="277367"/>
            <a:ext cx="10058400" cy="1385179"/>
          </a:xfrm>
        </p:spPr>
        <p:txBody>
          <a:bodyPr>
            <a:normAutofit/>
          </a:bodyPr>
          <a:lstStyle/>
          <a:p>
            <a:r>
              <a:rPr lang="en-US" sz="3200" dirty="0"/>
              <a:t>Step 2: Schedule and announce an event</a:t>
            </a:r>
            <a:endParaRPr lang="en-US" sz="3200" i="1" dirty="0"/>
          </a:p>
        </p:txBody>
      </p:sp>
      <p:sp>
        <p:nvSpPr>
          <p:cNvPr id="3" name="Content Placeholder 2">
            <a:extLst>
              <a:ext uri="{FF2B5EF4-FFF2-40B4-BE49-F238E27FC236}">
                <a16:creationId xmlns:a16="http://schemas.microsoft.com/office/drawing/2014/main" id="{BB5201E9-4B40-48EA-A7B2-E36630656D77}"/>
              </a:ext>
            </a:extLst>
          </p:cNvPr>
          <p:cNvSpPr>
            <a:spLocks noGrp="1"/>
          </p:cNvSpPr>
          <p:nvPr>
            <p:ph idx="1"/>
          </p:nvPr>
        </p:nvSpPr>
        <p:spPr>
          <a:xfrm>
            <a:off x="1097280" y="1845734"/>
            <a:ext cx="9489930" cy="3816936"/>
          </a:xfrm>
        </p:spPr>
        <p:txBody>
          <a:bodyPr>
            <a:normAutofit/>
          </a:bodyPr>
          <a:lstStyle/>
          <a:p>
            <a:pPr marL="514350" indent="-514350">
              <a:buAutoNum type="alphaUcPeriod"/>
            </a:pPr>
            <a:r>
              <a:rPr lang="en-US" b="1" dirty="0"/>
              <a:t>Identify the need for a specific web-based event (i.e. “webinar”).</a:t>
            </a:r>
          </a:p>
          <a:p>
            <a:pPr marL="514350" indent="-514350">
              <a:buAutoNum type="alphaUcPeriod"/>
            </a:pPr>
            <a:r>
              <a:rPr lang="en-US" b="1" dirty="0"/>
              <a:t>Determine the webinar basics.</a:t>
            </a:r>
          </a:p>
          <a:p>
            <a:pPr marL="514350" indent="-514350">
              <a:buAutoNum type="alphaUcPeriod"/>
            </a:pPr>
            <a:r>
              <a:rPr lang="en-US" b="1" dirty="0"/>
              <a:t>Prepare to announce the webinar.</a:t>
            </a:r>
          </a:p>
          <a:p>
            <a:pPr marL="742950" lvl="2" indent="-342900">
              <a:buFont typeface="Wingdings" panose="05000000000000000000" pitchFamily="2" charset="2"/>
              <a:buChar char="q"/>
            </a:pPr>
            <a:r>
              <a:rPr lang="en-US" dirty="0">
                <a:solidFill>
                  <a:srgbClr val="002868"/>
                </a:solidFill>
              </a:rPr>
              <a:t>Announce 30 days in advance whenever possible.</a:t>
            </a:r>
          </a:p>
          <a:p>
            <a:pPr marL="742950" lvl="2" indent="-342900">
              <a:buFont typeface="Wingdings" panose="05000000000000000000" pitchFamily="2" charset="2"/>
              <a:buChar char="q"/>
            </a:pPr>
            <a:r>
              <a:rPr lang="en-US" dirty="0">
                <a:solidFill>
                  <a:srgbClr val="002868"/>
                </a:solidFill>
              </a:rPr>
              <a:t>Work with the presenter(s) to develop the event name, description, date, and time.</a:t>
            </a:r>
          </a:p>
          <a:p>
            <a:pPr marL="742950" lvl="2" indent="-342900">
              <a:buFont typeface="Wingdings" panose="05000000000000000000" pitchFamily="2" charset="2"/>
              <a:buChar char="q"/>
            </a:pPr>
            <a:r>
              <a:rPr lang="en-US" dirty="0">
                <a:solidFill>
                  <a:srgbClr val="002868"/>
                </a:solidFill>
              </a:rPr>
              <a:t>Set up the event in your web conferencing platform.</a:t>
            </a:r>
          </a:p>
          <a:p>
            <a:pPr marL="742950" lvl="2" indent="-342900">
              <a:buFont typeface="Wingdings" panose="05000000000000000000" pitchFamily="2" charset="2"/>
              <a:buChar char="q"/>
            </a:pPr>
            <a:r>
              <a:rPr lang="en-US" dirty="0">
                <a:solidFill>
                  <a:srgbClr val="002868"/>
                </a:solidFill>
              </a:rPr>
              <a:t>Send a calendar meeting request to presenters and panelists.</a:t>
            </a:r>
          </a:p>
          <a:p>
            <a:pPr marL="514350" lvl="1" indent="-514350">
              <a:buFont typeface="+mj-lt"/>
              <a:buAutoNum type="alphaUcPeriod" startAt="4"/>
            </a:pPr>
            <a:r>
              <a:rPr lang="en-US" sz="2800" b="1" dirty="0">
                <a:solidFill>
                  <a:srgbClr val="002868"/>
                </a:solidFill>
              </a:rPr>
              <a:t>Announce the Event.</a:t>
            </a:r>
          </a:p>
          <a:p>
            <a:pPr marL="697230" lvl="2" indent="-514350">
              <a:buFont typeface="+mj-lt"/>
              <a:buAutoNum type="alphaUcPeriod" startAt="4"/>
            </a:pPr>
            <a:endParaRPr lang="en-US" sz="2400" b="1" dirty="0">
              <a:solidFill>
                <a:srgbClr val="002868"/>
              </a:solidFill>
            </a:endParaRPr>
          </a:p>
          <a:p>
            <a:pPr marL="342900" lvl="1" indent="-342900">
              <a:buFont typeface="Wingdings" panose="05000000000000000000" pitchFamily="2" charset="2"/>
              <a:buChar char="q"/>
            </a:pPr>
            <a:endParaRPr lang="en-US" dirty="0"/>
          </a:p>
          <a:p>
            <a:pPr lvl="1"/>
            <a:endParaRPr lang="en-US" dirty="0"/>
          </a:p>
        </p:txBody>
      </p:sp>
      <p:sp>
        <p:nvSpPr>
          <p:cNvPr id="4" name="Slide Number Placeholder 3">
            <a:extLst>
              <a:ext uri="{FF2B5EF4-FFF2-40B4-BE49-F238E27FC236}">
                <a16:creationId xmlns:a16="http://schemas.microsoft.com/office/drawing/2014/main" id="{4130E450-A18E-4618-9EE5-6491BFB148E5}"/>
              </a:ext>
            </a:extLst>
          </p:cNvPr>
          <p:cNvSpPr>
            <a:spLocks noGrp="1"/>
          </p:cNvSpPr>
          <p:nvPr>
            <p:ph type="sldNum" sz="quarter" idx="12"/>
          </p:nvPr>
        </p:nvSpPr>
        <p:spPr/>
        <p:txBody>
          <a:bodyPr/>
          <a:lstStyle/>
          <a:p>
            <a:fld id="{B6F15528-21DE-4FAA-801E-634DDDAF4B2B}" type="slidenum">
              <a:rPr lang="en-US" smtClean="0"/>
              <a:pPr/>
              <a:t>9</a:t>
            </a:fld>
            <a:endParaRPr lang="en-US" dirty="0"/>
          </a:p>
        </p:txBody>
      </p:sp>
      <p:graphicFrame>
        <p:nvGraphicFramePr>
          <p:cNvPr id="5" name="Diagram 4">
            <a:extLst>
              <a:ext uri="{FF2B5EF4-FFF2-40B4-BE49-F238E27FC236}">
                <a16:creationId xmlns:a16="http://schemas.microsoft.com/office/drawing/2014/main" id="{C5D9E4F1-CEDD-4284-A2A7-C3DCA74295A1}"/>
              </a:ext>
            </a:extLst>
          </p:cNvPr>
          <p:cNvGraphicFramePr/>
          <p:nvPr>
            <p:extLst>
              <p:ext uri="{D42A27DB-BD31-4B8C-83A1-F6EECF244321}">
                <p14:modId xmlns:p14="http://schemas.microsoft.com/office/powerpoint/2010/main" val="419459685"/>
              </p:ext>
            </p:extLst>
          </p:nvPr>
        </p:nvGraphicFramePr>
        <p:xfrm>
          <a:off x="6415488" y="4847538"/>
          <a:ext cx="4978402" cy="1316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3820451"/>
      </p:ext>
    </p:extLst>
  </p:cSld>
  <p:clrMapOvr>
    <a:masterClrMapping/>
  </p:clrMapOvr>
</p:sld>
</file>

<file path=ppt/theme/theme1.xml><?xml version="1.0" encoding="utf-8"?>
<a:theme xmlns:a="http://schemas.openxmlformats.org/drawingml/2006/main" name="Retrospect">
  <a:themeElements>
    <a:clrScheme name="Custom 12">
      <a:dk1>
        <a:srgbClr val="000000"/>
      </a:dk1>
      <a:lt1>
        <a:sysClr val="window" lastClr="FFFFFF"/>
      </a:lt1>
      <a:dk2>
        <a:srgbClr val="075290"/>
      </a:dk2>
      <a:lt2>
        <a:srgbClr val="CCDDEA"/>
      </a:lt2>
      <a:accent1>
        <a:srgbClr val="BF1E2D"/>
      </a:accent1>
      <a:accent2>
        <a:srgbClr val="075290"/>
      </a:accent2>
      <a:accent3>
        <a:srgbClr val="49825C"/>
      </a:accent3>
      <a:accent4>
        <a:srgbClr val="F9A11C"/>
      </a:accent4>
      <a:accent5>
        <a:srgbClr val="ACD0B8"/>
      </a:accent5>
      <a:accent6>
        <a:srgbClr val="F3AD6D"/>
      </a:accent6>
      <a:hlink>
        <a:srgbClr val="075290"/>
      </a:hlink>
      <a:folHlink>
        <a:srgbClr val="8C8C8C"/>
      </a:folHlink>
    </a:clrScheme>
    <a:fontScheme name="OHIC">
      <a:majorFont>
        <a:latin typeface="Verdana Pro Black"/>
        <a:ea typeface=""/>
        <a:cs typeface=""/>
      </a:majorFont>
      <a:minorFont>
        <a:latin typeface="Verdana Pro"/>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CBC32960E01364F98E595C96A445371" ma:contentTypeVersion="11" ma:contentTypeDescription="Create a new document." ma:contentTypeScope="" ma:versionID="dd36bb68eac513f6bc2107c987f788e4">
  <xsd:schema xmlns:xsd="http://www.w3.org/2001/XMLSchema" xmlns:xs="http://www.w3.org/2001/XMLSchema" xmlns:p="http://schemas.microsoft.com/office/2006/metadata/properties" xmlns:ns3="b195d4e8-8432-4200-8c96-8c86ecf2b5cb" xmlns:ns4="124b6c5f-fb2e-448b-8515-2b16deea1096" targetNamespace="http://schemas.microsoft.com/office/2006/metadata/properties" ma:root="true" ma:fieldsID="936d9159f5d4c8236a26ca405a9e364e" ns3:_="" ns4:_="">
    <xsd:import namespace="b195d4e8-8432-4200-8c96-8c86ecf2b5cb"/>
    <xsd:import namespace="124b6c5f-fb2e-448b-8515-2b16deea109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95d4e8-8432-4200-8c96-8c86ecf2b5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24b6c5f-fb2e-448b-8515-2b16deea109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1BABBB-5861-4EE4-871F-3253D0463FE1}">
  <ds:schemaRefs>
    <ds:schemaRef ds:uri="http://purl.org/dc/terms/"/>
    <ds:schemaRef ds:uri="http://schemas.openxmlformats.org/package/2006/metadata/core-properties"/>
    <ds:schemaRef ds:uri="b195d4e8-8432-4200-8c96-8c86ecf2b5cb"/>
    <ds:schemaRef ds:uri="http://schemas.microsoft.com/office/2006/documentManagement/types"/>
    <ds:schemaRef ds:uri="http://schemas.microsoft.com/office/infopath/2007/PartnerControls"/>
    <ds:schemaRef ds:uri="http://purl.org/dc/elements/1.1/"/>
    <ds:schemaRef ds:uri="http://schemas.microsoft.com/office/2006/metadata/properties"/>
    <ds:schemaRef ds:uri="124b6c5f-fb2e-448b-8515-2b16deea1096"/>
    <ds:schemaRef ds:uri="http://www.w3.org/XML/1998/namespace"/>
    <ds:schemaRef ds:uri="http://purl.org/dc/dcmitype/"/>
  </ds:schemaRefs>
</ds:datastoreItem>
</file>

<file path=customXml/itemProps2.xml><?xml version="1.0" encoding="utf-8"?>
<ds:datastoreItem xmlns:ds="http://schemas.openxmlformats.org/officeDocument/2006/customXml" ds:itemID="{AA376BB8-1AB6-44FF-9124-4FE8DAF900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95d4e8-8432-4200-8c96-8c86ecf2b5cb"/>
    <ds:schemaRef ds:uri="124b6c5f-fb2e-448b-8515-2b16deea10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084DAE-3D47-4557-A296-CE9B096A10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49</TotalTime>
  <Words>1678</Words>
  <Application>Microsoft Office PowerPoint</Application>
  <PresentationFormat>Widescreen</PresentationFormat>
  <Paragraphs>201</Paragraphs>
  <Slides>19</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Calibri</vt:lpstr>
      <vt:lpstr>Verdana Pro</vt:lpstr>
      <vt:lpstr>Verdana Pro Black</vt:lpstr>
      <vt:lpstr>Verdana Pro Cond SemiBold</vt:lpstr>
      <vt:lpstr>Wingdings</vt:lpstr>
      <vt:lpstr>Retrospect</vt:lpstr>
      <vt:lpstr>Virtual Event Production 101</vt:lpstr>
      <vt:lpstr>Administration for Community Living, Office of Healthcare Information and Counseling</vt:lpstr>
      <vt:lpstr>Steps to a Successful Event</vt:lpstr>
      <vt:lpstr>Step 1: Get ready to host events</vt:lpstr>
      <vt:lpstr>Step 1: Get ready to host events, cont’d</vt:lpstr>
      <vt:lpstr>Rule of webinars and technology</vt:lpstr>
      <vt:lpstr>Step 1: Get ready to host events, cont’d</vt:lpstr>
      <vt:lpstr>Event Production: Additional Resources</vt:lpstr>
      <vt:lpstr>Step 2: Schedule and announce an event</vt:lpstr>
      <vt:lpstr>Step 3: Prepare for the event</vt:lpstr>
      <vt:lpstr>Event Announcement Contents</vt:lpstr>
      <vt:lpstr>Step 3: Prepare for the event, cont’d</vt:lpstr>
      <vt:lpstr>Step 4: Host the event and share resources </vt:lpstr>
      <vt:lpstr>Step 5: Follow up after the event</vt:lpstr>
      <vt:lpstr>Which of these is your least favorite?</vt:lpstr>
      <vt:lpstr>Which of these is your favorite strategy for a successful event? </vt:lpstr>
      <vt:lpstr>Event production timeline</vt:lpstr>
      <vt:lpstr>Event production timeline, cont’d</vt:lpstr>
      <vt:lpstr>Event production timeline, cont’d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Event Production 101</dc:title>
  <dc:creator>Ginny Paulson</dc:creator>
  <cp:lastModifiedBy>Ginny Paulson</cp:lastModifiedBy>
  <cp:revision>11</cp:revision>
  <dcterms:created xsi:type="dcterms:W3CDTF">2020-08-24T20:53:30Z</dcterms:created>
  <dcterms:modified xsi:type="dcterms:W3CDTF">2020-09-08T20:05:06Z</dcterms:modified>
</cp:coreProperties>
</file>